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2" r:id="rId6"/>
    <p:sldMasterId id="2147483735" r:id="rId7"/>
    <p:sldMasterId id="2147483748" r:id="rId8"/>
    <p:sldMasterId id="2147483760" r:id="rId9"/>
  </p:sldMasterIdLst>
  <p:notesMasterIdLst>
    <p:notesMasterId r:id="rId27"/>
  </p:notes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3" r:id="rId25"/>
    <p:sldId id="272" r:id="rId26"/>
  </p:sldIdLst>
  <p:sldSz cx="16459200" cy="91440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4660"/>
  </p:normalViewPr>
  <p:slideViewPr>
    <p:cSldViewPr>
      <p:cViewPr varScale="1">
        <p:scale>
          <a:sx n="55" d="100"/>
          <a:sy n="55" d="100"/>
        </p:scale>
        <p:origin x="-444" y="-96"/>
      </p:cViewPr>
      <p:guideLst>
        <p:guide orient="horz" pos="2880"/>
        <p:guide pos="51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F8D9B-F50C-4458-86D8-8E7A4C2ABD48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B0AD1-482E-4902-A6BF-3B2A2EA48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1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A1F9A-DF5C-45B8-896E-FEC38FD1A1DF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9BAD34-F65E-4720-BFAE-80BBB2AA4A22}" type="slidenum">
              <a:rPr lang="en-US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685800"/>
            <a:ext cx="61722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bye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BD506-B1F2-43E5-8177-D8B5AEE81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EBF739-FFBB-4524-981B-755E8B19F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4047" indent="0" algn="ctr">
              <a:buNone/>
              <a:defRPr sz="2700"/>
            </a:lvl2pPr>
            <a:lvl3pPr marL="1228095" indent="0" algn="ctr">
              <a:buNone/>
              <a:defRPr sz="2400"/>
            </a:lvl3pPr>
            <a:lvl4pPr marL="1842133" indent="0" algn="ctr">
              <a:buNone/>
              <a:defRPr sz="2200"/>
            </a:lvl4pPr>
            <a:lvl5pPr marL="2456179" indent="0" algn="ctr">
              <a:buNone/>
              <a:defRPr sz="2200"/>
            </a:lvl5pPr>
            <a:lvl6pPr marL="3070223" indent="0" algn="ctr">
              <a:buNone/>
              <a:defRPr sz="2200"/>
            </a:lvl6pPr>
            <a:lvl7pPr marL="3684267" indent="0" algn="ctr">
              <a:buNone/>
              <a:defRPr sz="2200"/>
            </a:lvl7pPr>
            <a:lvl8pPr marL="4298308" indent="0" algn="ctr">
              <a:buNone/>
              <a:defRPr sz="2200"/>
            </a:lvl8pPr>
            <a:lvl9pPr marL="4912355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FF90F7-0E62-4755-8D91-AF4CAEA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CA9E2F-4B5A-40F1-B2A7-4AFAFEEE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C278B7-9AB0-4D94-AE69-8AD7668B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6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11327-CAFA-4162-BC2A-03C415B0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127B90-7532-4D32-8E22-7B9230D5A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DB03F6-AECC-464B-8B1F-779079CC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811CB-7255-43D6-8695-5F54C237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56C3E-B825-4C72-9FFB-BA05B54B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48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6" y="364067"/>
            <a:ext cx="5414962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077"/>
            <a:ext cx="9201150" cy="7804151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6" y="1913475"/>
            <a:ext cx="5414962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19314" indent="0">
              <a:buNone/>
              <a:defRPr sz="1600"/>
            </a:lvl2pPr>
            <a:lvl3pPr marL="1238628" indent="0">
              <a:buNone/>
              <a:defRPr sz="1300"/>
            </a:lvl3pPr>
            <a:lvl4pPr marL="1857939" indent="0">
              <a:buNone/>
              <a:defRPr sz="1200"/>
            </a:lvl4pPr>
            <a:lvl5pPr marL="2477253" indent="0">
              <a:buNone/>
              <a:defRPr sz="1200"/>
            </a:lvl5pPr>
            <a:lvl6pPr marL="3096565" indent="0">
              <a:buNone/>
              <a:defRPr sz="1200"/>
            </a:lvl6pPr>
            <a:lvl7pPr marL="3715880" indent="0">
              <a:buNone/>
              <a:defRPr sz="1200"/>
            </a:lvl7pPr>
            <a:lvl8pPr marL="4335193" indent="0">
              <a:buNone/>
              <a:defRPr sz="1200"/>
            </a:lvl8pPr>
            <a:lvl9pPr marL="49545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A5BD5-740C-4427-9818-3315864FC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76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9" y="6400801"/>
            <a:ext cx="987552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9" y="817033"/>
            <a:ext cx="987552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19314" indent="0">
              <a:buNone/>
              <a:defRPr sz="3900"/>
            </a:lvl2pPr>
            <a:lvl3pPr marL="1238628" indent="0">
              <a:buNone/>
              <a:defRPr sz="3200"/>
            </a:lvl3pPr>
            <a:lvl4pPr marL="1857939" indent="0">
              <a:buNone/>
              <a:defRPr sz="2700"/>
            </a:lvl4pPr>
            <a:lvl5pPr marL="2477253" indent="0">
              <a:buNone/>
              <a:defRPr sz="2700"/>
            </a:lvl5pPr>
            <a:lvl6pPr marL="3096565" indent="0">
              <a:buNone/>
              <a:defRPr sz="2700"/>
            </a:lvl6pPr>
            <a:lvl7pPr marL="3715880" indent="0">
              <a:buNone/>
              <a:defRPr sz="2700"/>
            </a:lvl7pPr>
            <a:lvl8pPr marL="4335193" indent="0">
              <a:buNone/>
              <a:defRPr sz="2700"/>
            </a:lvl8pPr>
            <a:lvl9pPr marL="4954507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9" y="7156452"/>
            <a:ext cx="987552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19314" indent="0">
              <a:buNone/>
              <a:defRPr sz="1600"/>
            </a:lvl2pPr>
            <a:lvl3pPr marL="1238628" indent="0">
              <a:buNone/>
              <a:defRPr sz="1300"/>
            </a:lvl3pPr>
            <a:lvl4pPr marL="1857939" indent="0">
              <a:buNone/>
              <a:defRPr sz="1200"/>
            </a:lvl4pPr>
            <a:lvl5pPr marL="2477253" indent="0">
              <a:buNone/>
              <a:defRPr sz="1200"/>
            </a:lvl5pPr>
            <a:lvl6pPr marL="3096565" indent="0">
              <a:buNone/>
              <a:defRPr sz="1200"/>
            </a:lvl6pPr>
            <a:lvl7pPr marL="3715880" indent="0">
              <a:buNone/>
              <a:defRPr sz="1200"/>
            </a:lvl7pPr>
            <a:lvl8pPr marL="4335193" indent="0">
              <a:buNone/>
              <a:defRPr sz="1200"/>
            </a:lvl8pPr>
            <a:lvl9pPr marL="495450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B826-C748-457E-A107-D551AFB82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663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EF51-D864-43D1-945D-51BC960C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856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194"/>
            <a:ext cx="37033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194"/>
            <a:ext cx="108356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A26C-77E9-4C29-AEDA-DDAB6CB05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0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FF7190-05F0-4AF0-B1D4-6698973AB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778661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6FE79F-804C-497D-9D20-1F3114E44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1616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F7E641-362B-4937-9F2C-DDBB7A97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121C8-2556-4E7B-B101-BB265EFE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912C3-F711-46E6-807E-272A88D0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2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BD506-B1F2-43E5-8177-D8B5AEE81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EBF739-FFBB-4524-981B-755E8B19F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4125" indent="0" algn="ctr">
              <a:buNone/>
              <a:defRPr sz="2700"/>
            </a:lvl2pPr>
            <a:lvl3pPr marL="1228252" indent="0" algn="ctr">
              <a:buNone/>
              <a:defRPr sz="2400"/>
            </a:lvl3pPr>
            <a:lvl4pPr marL="1842369" indent="0" algn="ctr">
              <a:buNone/>
              <a:defRPr sz="2200"/>
            </a:lvl4pPr>
            <a:lvl5pPr marL="2456493" indent="0" algn="ctr">
              <a:buNone/>
              <a:defRPr sz="2200"/>
            </a:lvl5pPr>
            <a:lvl6pPr marL="3070617" indent="0" algn="ctr">
              <a:buNone/>
              <a:defRPr sz="2200"/>
            </a:lvl6pPr>
            <a:lvl7pPr marL="3684741" indent="0" algn="ctr">
              <a:buNone/>
              <a:defRPr sz="2200"/>
            </a:lvl7pPr>
            <a:lvl8pPr marL="4298859" indent="0" algn="ctr">
              <a:buNone/>
              <a:defRPr sz="2200"/>
            </a:lvl8pPr>
            <a:lvl9pPr marL="4912984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FF90F7-0E62-4755-8D91-AF4CAEA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CA9E2F-4B5A-40F1-B2A7-4AFAFEEE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C278B7-9AB0-4D94-AE69-8AD7668B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1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6DBE6-A0EC-40EB-ABA8-682C4B39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E04CB-7E99-4E79-A36D-810BC581D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BDBDE0-9279-4E81-BC19-F6C21890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4F20CF-7C8A-47B2-B4B9-BE19C2E9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655B18-155F-4A21-BF27-D11FE003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6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7AD5D-A2EF-4790-B22C-EB2788A0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98" y="2279698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16F6F5-B9E5-470F-B2A3-1418A4C48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998" y="6119332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412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82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23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64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706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47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885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1298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D0CE1A-D810-4099-952B-DEC5DDC7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90110D-0B64-4270-BBF4-A3543AED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0B34F8-803A-4B0D-9F11-9DF6B76F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88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22912-9BF9-47CA-B4C4-3EEEBB4E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09016-38FE-457B-B00F-6C92EFF61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C6D845-3E1C-4AAF-B973-C19D6A20E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3159FC-117D-4352-95C7-0CE5F1EB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3255D4-4CE3-4160-A358-2ABF5FA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8CC19F-8C9F-4C69-8F3F-9928D2E1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4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66EB2-AE45-4E78-A006-3BB7058E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486881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A661B1-4037-4F7A-BCEF-22607220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125" indent="0">
              <a:buNone/>
              <a:defRPr sz="2700" b="1"/>
            </a:lvl2pPr>
            <a:lvl3pPr marL="1228252" indent="0">
              <a:buNone/>
              <a:defRPr sz="2400" b="1"/>
            </a:lvl3pPr>
            <a:lvl4pPr marL="1842369" indent="0">
              <a:buNone/>
              <a:defRPr sz="2200" b="1"/>
            </a:lvl4pPr>
            <a:lvl5pPr marL="2456493" indent="0">
              <a:buNone/>
              <a:defRPr sz="2200" b="1"/>
            </a:lvl5pPr>
            <a:lvl6pPr marL="3070617" indent="0">
              <a:buNone/>
              <a:defRPr sz="2200" b="1"/>
            </a:lvl6pPr>
            <a:lvl7pPr marL="3684741" indent="0">
              <a:buNone/>
              <a:defRPr sz="2200" b="1"/>
            </a:lvl7pPr>
            <a:lvl8pPr marL="4298859" indent="0">
              <a:buNone/>
              <a:defRPr sz="2200" b="1"/>
            </a:lvl8pPr>
            <a:lvl9pPr marL="4912984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96449C-8326-47A0-B935-27ACDBF12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C44D99-3F82-401E-BC84-8686EAB34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125" indent="0">
              <a:buNone/>
              <a:defRPr sz="2700" b="1"/>
            </a:lvl2pPr>
            <a:lvl3pPr marL="1228252" indent="0">
              <a:buNone/>
              <a:defRPr sz="2400" b="1"/>
            </a:lvl3pPr>
            <a:lvl4pPr marL="1842369" indent="0">
              <a:buNone/>
              <a:defRPr sz="2200" b="1"/>
            </a:lvl4pPr>
            <a:lvl5pPr marL="2456493" indent="0">
              <a:buNone/>
              <a:defRPr sz="2200" b="1"/>
            </a:lvl5pPr>
            <a:lvl6pPr marL="3070617" indent="0">
              <a:buNone/>
              <a:defRPr sz="2200" b="1"/>
            </a:lvl6pPr>
            <a:lvl7pPr marL="3684741" indent="0">
              <a:buNone/>
              <a:defRPr sz="2200" b="1"/>
            </a:lvl7pPr>
            <a:lvl8pPr marL="4298859" indent="0">
              <a:buNone/>
              <a:defRPr sz="2200" b="1"/>
            </a:lvl8pPr>
            <a:lvl9pPr marL="4912984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96E0F4-6146-44BA-87E9-0786FA9E5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19CDAF-8B25-476B-9BCD-5DDEB068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695044-C4B6-4FA5-98FE-1FC4510A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1F16DC-D397-4167-B264-547197A7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32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5549D-38C2-468C-8378-E00F259D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AC42AA-1748-4128-A032-4A26AA26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9100E6-1B1E-4B55-A4B9-51575C7D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A01E35-170D-4598-8B1B-755F9277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CD2BBF-B83E-40B4-A26D-336C749A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33FD99-C02B-4D32-A9EC-302C0B1D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783C2-2063-4D1A-98A1-4466D772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20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E0C41-727F-4CDF-BD1B-7EFDAE9E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12DAE4-091C-4FCB-BC7C-2EEAA1FD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304" y="1316614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474455-628B-4A82-A0F4-4061983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125" indent="0">
              <a:buNone/>
              <a:defRPr sz="1900"/>
            </a:lvl2pPr>
            <a:lvl3pPr marL="1228252" indent="0">
              <a:buNone/>
              <a:defRPr sz="1600"/>
            </a:lvl3pPr>
            <a:lvl4pPr marL="1842369" indent="0">
              <a:buNone/>
              <a:defRPr sz="1300"/>
            </a:lvl4pPr>
            <a:lvl5pPr marL="2456493" indent="0">
              <a:buNone/>
              <a:defRPr sz="1300"/>
            </a:lvl5pPr>
            <a:lvl6pPr marL="3070617" indent="0">
              <a:buNone/>
              <a:defRPr sz="1300"/>
            </a:lvl6pPr>
            <a:lvl7pPr marL="3684741" indent="0">
              <a:buNone/>
              <a:defRPr sz="1300"/>
            </a:lvl7pPr>
            <a:lvl8pPr marL="4298859" indent="0">
              <a:buNone/>
              <a:defRPr sz="1300"/>
            </a:lvl8pPr>
            <a:lvl9pPr marL="491298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66037E-B2AF-490F-A773-721BBED2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9031FB-8DF9-44B9-A2E6-31679B5A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5F40C9-A9ED-4612-BDC1-C7B6B806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5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6DBE6-A0EC-40EB-ABA8-682C4B39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E04CB-7E99-4E79-A36D-810BC581D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BDBDE0-9279-4E81-BC19-F6C21890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4F20CF-7C8A-47B2-B4B9-BE19C2E9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655B18-155F-4A21-BF27-D11FE003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77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49A03-307F-426B-BE75-F9927344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3F5C1A-9A84-485E-9FF6-8A38C09AD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97304" y="1316614"/>
            <a:ext cx="8332470" cy="6498167"/>
          </a:xfrm>
        </p:spPr>
        <p:txBody>
          <a:bodyPr/>
          <a:lstStyle>
            <a:lvl1pPr marL="0" indent="0">
              <a:buNone/>
              <a:defRPr sz="4300"/>
            </a:lvl1pPr>
            <a:lvl2pPr marL="614125" indent="0">
              <a:buNone/>
              <a:defRPr sz="3800"/>
            </a:lvl2pPr>
            <a:lvl3pPr marL="1228252" indent="0">
              <a:buNone/>
              <a:defRPr sz="3200"/>
            </a:lvl3pPr>
            <a:lvl4pPr marL="1842369" indent="0">
              <a:buNone/>
              <a:defRPr sz="2700"/>
            </a:lvl4pPr>
            <a:lvl5pPr marL="2456493" indent="0">
              <a:buNone/>
              <a:defRPr sz="2700"/>
            </a:lvl5pPr>
            <a:lvl6pPr marL="3070617" indent="0">
              <a:buNone/>
              <a:defRPr sz="2700"/>
            </a:lvl6pPr>
            <a:lvl7pPr marL="3684741" indent="0">
              <a:buNone/>
              <a:defRPr sz="2700"/>
            </a:lvl7pPr>
            <a:lvl8pPr marL="4298859" indent="0">
              <a:buNone/>
              <a:defRPr sz="2700"/>
            </a:lvl8pPr>
            <a:lvl9pPr marL="491298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C86DA9-C3C4-4618-92D8-0CFAD986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125" indent="0">
              <a:buNone/>
              <a:defRPr sz="1900"/>
            </a:lvl2pPr>
            <a:lvl3pPr marL="1228252" indent="0">
              <a:buNone/>
              <a:defRPr sz="1600"/>
            </a:lvl3pPr>
            <a:lvl4pPr marL="1842369" indent="0">
              <a:buNone/>
              <a:defRPr sz="1300"/>
            </a:lvl4pPr>
            <a:lvl5pPr marL="2456493" indent="0">
              <a:buNone/>
              <a:defRPr sz="1300"/>
            </a:lvl5pPr>
            <a:lvl6pPr marL="3070617" indent="0">
              <a:buNone/>
              <a:defRPr sz="1300"/>
            </a:lvl6pPr>
            <a:lvl7pPr marL="3684741" indent="0">
              <a:buNone/>
              <a:defRPr sz="1300"/>
            </a:lvl7pPr>
            <a:lvl8pPr marL="4298859" indent="0">
              <a:buNone/>
              <a:defRPr sz="1300"/>
            </a:lvl8pPr>
            <a:lvl9pPr marL="491298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9646E8-03EE-4E10-BF4C-DF07A763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743ED2-2270-4C42-AA3C-EFC0763A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A3031E-A6ED-40BA-86B5-7E54BF9B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09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11327-CAFA-4162-BC2A-03C415B0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127B90-7532-4D32-8E22-7B9230D5A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DB03F6-AECC-464B-8B1F-779079CC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811CB-7255-43D6-8695-5F54C237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56C3E-B825-4C72-9FFB-BA05B54B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55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FF7190-05F0-4AF0-B1D4-6698973AB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778661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6FE79F-804C-497D-9D20-1F3114E44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1616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F7E641-362B-4937-9F2C-DDBB7A97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121C8-2556-4E7B-B101-BB265EFE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912C3-F711-46E6-807E-272A88D0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46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614"/>
            <a:ext cx="1399032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097" indent="0" algn="ctr">
              <a:buNone/>
              <a:defRPr/>
            </a:lvl2pPr>
            <a:lvl3pPr marL="1462198" indent="0" algn="ctr">
              <a:buNone/>
              <a:defRPr/>
            </a:lvl3pPr>
            <a:lvl4pPr marL="2193295" indent="0" algn="ctr">
              <a:buNone/>
              <a:defRPr/>
            </a:lvl4pPr>
            <a:lvl5pPr marL="2924393" indent="0" algn="ctr">
              <a:buNone/>
              <a:defRPr/>
            </a:lvl5pPr>
            <a:lvl6pPr marL="3655496" indent="0" algn="ctr">
              <a:buNone/>
              <a:defRPr/>
            </a:lvl6pPr>
            <a:lvl7pPr marL="4386592" indent="0" algn="ctr">
              <a:buNone/>
              <a:defRPr/>
            </a:lvl7pPr>
            <a:lvl8pPr marL="5117690" indent="0" algn="ctr">
              <a:buNone/>
              <a:defRPr/>
            </a:lvl8pPr>
            <a:lvl9pPr marL="58487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7BA5-ABB8-43ED-B4D7-169548F3ED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67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070D2-F580-4006-865D-468E3DE92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65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875867"/>
            <a:ext cx="13990320" cy="18161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875631"/>
            <a:ext cx="13990320" cy="2000249"/>
          </a:xfrm>
        </p:spPr>
        <p:txBody>
          <a:bodyPr anchor="b"/>
          <a:lstStyle>
            <a:lvl1pPr marL="0" indent="0">
              <a:buNone/>
              <a:defRPr sz="3200"/>
            </a:lvl1pPr>
            <a:lvl2pPr marL="731097" indent="0">
              <a:buNone/>
              <a:defRPr sz="3000"/>
            </a:lvl2pPr>
            <a:lvl3pPr marL="1462198" indent="0">
              <a:buNone/>
              <a:defRPr sz="2600"/>
            </a:lvl3pPr>
            <a:lvl4pPr marL="2193295" indent="0">
              <a:buNone/>
              <a:defRPr sz="2200"/>
            </a:lvl4pPr>
            <a:lvl5pPr marL="2924393" indent="0">
              <a:buNone/>
              <a:defRPr sz="2200"/>
            </a:lvl5pPr>
            <a:lvl6pPr marL="3655496" indent="0">
              <a:buNone/>
              <a:defRPr sz="2200"/>
            </a:lvl6pPr>
            <a:lvl7pPr marL="4386592" indent="0">
              <a:buNone/>
              <a:defRPr sz="2200"/>
            </a:lvl7pPr>
            <a:lvl8pPr marL="5117690" indent="0">
              <a:buNone/>
              <a:defRPr sz="2200"/>
            </a:lvl8pPr>
            <a:lvl9pPr marL="5848788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DA49-9706-41E0-A40B-5E0262E57D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00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23"/>
            <a:ext cx="726948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23"/>
            <a:ext cx="726948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DB797-9BC7-4336-B820-096ACC763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1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3" y="2046817"/>
            <a:ext cx="727233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97" indent="0">
              <a:buNone/>
              <a:defRPr sz="3200" b="1"/>
            </a:lvl2pPr>
            <a:lvl3pPr marL="1462198" indent="0">
              <a:buNone/>
              <a:defRPr sz="3000" b="1"/>
            </a:lvl3pPr>
            <a:lvl4pPr marL="2193295" indent="0">
              <a:buNone/>
              <a:defRPr sz="2600" b="1"/>
            </a:lvl4pPr>
            <a:lvl5pPr marL="2924393" indent="0">
              <a:buNone/>
              <a:defRPr sz="2600" b="1"/>
            </a:lvl5pPr>
            <a:lvl6pPr marL="3655496" indent="0">
              <a:buNone/>
              <a:defRPr sz="2600" b="1"/>
            </a:lvl6pPr>
            <a:lvl7pPr marL="4386592" indent="0">
              <a:buNone/>
              <a:defRPr sz="2600" b="1"/>
            </a:lvl7pPr>
            <a:lvl8pPr marL="5117690" indent="0">
              <a:buNone/>
              <a:defRPr sz="2600" b="1"/>
            </a:lvl8pPr>
            <a:lvl9pPr marL="584878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3" y="2899833"/>
            <a:ext cx="727233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105" y="2046817"/>
            <a:ext cx="727519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97" indent="0">
              <a:buNone/>
              <a:defRPr sz="3200" b="1"/>
            </a:lvl2pPr>
            <a:lvl3pPr marL="1462198" indent="0">
              <a:buNone/>
              <a:defRPr sz="3000" b="1"/>
            </a:lvl3pPr>
            <a:lvl4pPr marL="2193295" indent="0">
              <a:buNone/>
              <a:defRPr sz="2600" b="1"/>
            </a:lvl4pPr>
            <a:lvl5pPr marL="2924393" indent="0">
              <a:buNone/>
              <a:defRPr sz="2600" b="1"/>
            </a:lvl5pPr>
            <a:lvl6pPr marL="3655496" indent="0">
              <a:buNone/>
              <a:defRPr sz="2600" b="1"/>
            </a:lvl6pPr>
            <a:lvl7pPr marL="4386592" indent="0">
              <a:buNone/>
              <a:defRPr sz="2600" b="1"/>
            </a:lvl7pPr>
            <a:lvl8pPr marL="5117690" indent="0">
              <a:buNone/>
              <a:defRPr sz="2600" b="1"/>
            </a:lvl8pPr>
            <a:lvl9pPr marL="584878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105" y="2899833"/>
            <a:ext cx="727519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2BD84-A93F-4498-8722-8F16D614B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68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7D926-356A-494B-8963-B0F6F92488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061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D999-C6B2-4656-B1E2-C7DAF74FC3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7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7AD5D-A2EF-4790-B22C-EB2788A0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98" y="2279701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16F6F5-B9E5-470F-B2A3-1418A4C48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998" y="6119334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404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80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21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617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7022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426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83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123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D0CE1A-D810-4099-952B-DEC5DDC7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90110D-0B64-4270-BBF4-A3543AED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0B34F8-803A-4B0D-9F11-9DF6B76F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891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010" y="364067"/>
            <a:ext cx="5414963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114"/>
            <a:ext cx="9201150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010" y="1913514"/>
            <a:ext cx="5414963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97" indent="0">
              <a:buNone/>
              <a:defRPr sz="1900"/>
            </a:lvl2pPr>
            <a:lvl3pPr marL="1462198" indent="0">
              <a:buNone/>
              <a:defRPr sz="1600"/>
            </a:lvl3pPr>
            <a:lvl4pPr marL="2193295" indent="0">
              <a:buNone/>
              <a:defRPr sz="1300"/>
            </a:lvl4pPr>
            <a:lvl5pPr marL="2924393" indent="0">
              <a:buNone/>
              <a:defRPr sz="1300"/>
            </a:lvl5pPr>
            <a:lvl6pPr marL="3655496" indent="0">
              <a:buNone/>
              <a:defRPr sz="1300"/>
            </a:lvl6pPr>
            <a:lvl7pPr marL="4386592" indent="0">
              <a:buNone/>
              <a:defRPr sz="1300"/>
            </a:lvl7pPr>
            <a:lvl8pPr marL="5117690" indent="0">
              <a:buNone/>
              <a:defRPr sz="1300"/>
            </a:lvl8pPr>
            <a:lvl9pPr marL="584878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1ADA6-E569-4C9D-947C-0FAFB5FE2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98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6400801"/>
            <a:ext cx="987552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31097" indent="0">
              <a:buNone/>
              <a:defRPr sz="4400"/>
            </a:lvl2pPr>
            <a:lvl3pPr marL="1462198" indent="0">
              <a:buNone/>
              <a:defRPr sz="3800"/>
            </a:lvl3pPr>
            <a:lvl4pPr marL="2193295" indent="0">
              <a:buNone/>
              <a:defRPr sz="3200"/>
            </a:lvl4pPr>
            <a:lvl5pPr marL="2924393" indent="0">
              <a:buNone/>
              <a:defRPr sz="3200"/>
            </a:lvl5pPr>
            <a:lvl6pPr marL="3655496" indent="0">
              <a:buNone/>
              <a:defRPr sz="3200"/>
            </a:lvl6pPr>
            <a:lvl7pPr marL="4386592" indent="0">
              <a:buNone/>
              <a:defRPr sz="3200"/>
            </a:lvl7pPr>
            <a:lvl8pPr marL="5117690" indent="0">
              <a:buNone/>
              <a:defRPr sz="3200"/>
            </a:lvl8pPr>
            <a:lvl9pPr marL="5848788" indent="0">
              <a:buNone/>
              <a:defRPr sz="3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7156452"/>
            <a:ext cx="987552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31097" indent="0">
              <a:buNone/>
              <a:defRPr sz="1900"/>
            </a:lvl2pPr>
            <a:lvl3pPr marL="1462198" indent="0">
              <a:buNone/>
              <a:defRPr sz="1600"/>
            </a:lvl3pPr>
            <a:lvl4pPr marL="2193295" indent="0">
              <a:buNone/>
              <a:defRPr sz="1300"/>
            </a:lvl4pPr>
            <a:lvl5pPr marL="2924393" indent="0">
              <a:buNone/>
              <a:defRPr sz="1300"/>
            </a:lvl5pPr>
            <a:lvl6pPr marL="3655496" indent="0">
              <a:buNone/>
              <a:defRPr sz="1300"/>
            </a:lvl6pPr>
            <a:lvl7pPr marL="4386592" indent="0">
              <a:buNone/>
              <a:defRPr sz="1300"/>
            </a:lvl7pPr>
            <a:lvl8pPr marL="5117690" indent="0">
              <a:buNone/>
              <a:defRPr sz="1300"/>
            </a:lvl8pPr>
            <a:lvl9pPr marL="584878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5B22-2154-4564-A973-02FEC7ADB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514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0550-D1FF-4E90-AB00-FF8C1E6D71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89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232"/>
            <a:ext cx="370332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232"/>
            <a:ext cx="1083564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AE69-8F86-443B-AABE-34F128205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22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22960" y="366232"/>
            <a:ext cx="14813280" cy="7802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C550-CB8D-4521-A6D8-A5AD3C91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48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BD506-B1F2-43E5-8177-D8B5AEE81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EBF739-FFBB-4524-981B-755E8B19F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4204" indent="0" algn="ctr">
              <a:buNone/>
              <a:defRPr sz="2700"/>
            </a:lvl2pPr>
            <a:lvl3pPr marL="1228408" indent="0" algn="ctr">
              <a:buNone/>
              <a:defRPr sz="2400"/>
            </a:lvl3pPr>
            <a:lvl4pPr marL="1842604" indent="0" algn="ctr">
              <a:buNone/>
              <a:defRPr sz="2200"/>
            </a:lvl4pPr>
            <a:lvl5pPr marL="2456806" indent="0" algn="ctr">
              <a:buNone/>
              <a:defRPr sz="2200"/>
            </a:lvl5pPr>
            <a:lvl6pPr marL="3071009" indent="0" algn="ctr">
              <a:buNone/>
              <a:defRPr sz="2200"/>
            </a:lvl6pPr>
            <a:lvl7pPr marL="3685212" indent="0" algn="ctr">
              <a:buNone/>
              <a:defRPr sz="2200"/>
            </a:lvl7pPr>
            <a:lvl8pPr marL="4299410" indent="0" algn="ctr">
              <a:buNone/>
              <a:defRPr sz="2200"/>
            </a:lvl8pPr>
            <a:lvl9pPr marL="4913613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FF90F7-0E62-4755-8D91-AF4CAEA6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CA9E2F-4B5A-40F1-B2A7-4AFAFEEE8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C278B7-9AB0-4D94-AE69-8AD7668B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58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6DBE6-A0EC-40EB-ABA8-682C4B39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E04CB-7E99-4E79-A36D-810BC581D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BDBDE0-9279-4E81-BC19-F6C21890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4F20CF-7C8A-47B2-B4B9-BE19C2E9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655B18-155F-4A21-BF27-D11FE003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3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7AD5D-A2EF-4790-B22C-EB2788A0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998" y="2279689"/>
            <a:ext cx="14196060" cy="3803649"/>
          </a:xfrm>
        </p:spPr>
        <p:txBody>
          <a:bodyPr anchor="b"/>
          <a:lstStyle>
            <a:lvl1pPr>
              <a:defRPr sz="8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16F6F5-B9E5-470F-B2A3-1418A4C48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998" y="6119322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420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840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260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68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710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521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2994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136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D0CE1A-D810-4099-952B-DEC5DDC7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90110D-0B64-4270-BBF4-A3543AED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0B34F8-803A-4B0D-9F11-9DF6B76F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85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22912-9BF9-47CA-B4C4-3EEEBB4E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09016-38FE-457B-B00F-6C92EFF61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C6D845-3E1C-4AAF-B973-C19D6A20E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3159FC-117D-4352-95C7-0CE5F1EB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3255D4-4CE3-4160-A358-2ABF5FA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8CC19F-8C9F-4C69-8F3F-9928D2E1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67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66EB2-AE45-4E78-A006-3BB7058E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486872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A661B1-4037-4F7A-BCEF-22607220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204" indent="0">
              <a:buNone/>
              <a:defRPr sz="2700" b="1"/>
            </a:lvl2pPr>
            <a:lvl3pPr marL="1228408" indent="0">
              <a:buNone/>
              <a:defRPr sz="2400" b="1"/>
            </a:lvl3pPr>
            <a:lvl4pPr marL="1842604" indent="0">
              <a:buNone/>
              <a:defRPr sz="2200" b="1"/>
            </a:lvl4pPr>
            <a:lvl5pPr marL="2456806" indent="0">
              <a:buNone/>
              <a:defRPr sz="2200" b="1"/>
            </a:lvl5pPr>
            <a:lvl6pPr marL="3071009" indent="0">
              <a:buNone/>
              <a:defRPr sz="2200" b="1"/>
            </a:lvl6pPr>
            <a:lvl7pPr marL="3685212" indent="0">
              <a:buNone/>
              <a:defRPr sz="2200" b="1"/>
            </a:lvl7pPr>
            <a:lvl8pPr marL="4299410" indent="0">
              <a:buNone/>
              <a:defRPr sz="2200" b="1"/>
            </a:lvl8pPr>
            <a:lvl9pPr marL="491361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96449C-8326-47A0-B935-27ACDBF12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C44D99-3F82-401E-BC84-8686EAB34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204" indent="0">
              <a:buNone/>
              <a:defRPr sz="2700" b="1"/>
            </a:lvl2pPr>
            <a:lvl3pPr marL="1228408" indent="0">
              <a:buNone/>
              <a:defRPr sz="2400" b="1"/>
            </a:lvl3pPr>
            <a:lvl4pPr marL="1842604" indent="0">
              <a:buNone/>
              <a:defRPr sz="2200" b="1"/>
            </a:lvl4pPr>
            <a:lvl5pPr marL="2456806" indent="0">
              <a:buNone/>
              <a:defRPr sz="2200" b="1"/>
            </a:lvl5pPr>
            <a:lvl6pPr marL="3071009" indent="0">
              <a:buNone/>
              <a:defRPr sz="2200" b="1"/>
            </a:lvl6pPr>
            <a:lvl7pPr marL="3685212" indent="0">
              <a:buNone/>
              <a:defRPr sz="2200" b="1"/>
            </a:lvl7pPr>
            <a:lvl8pPr marL="4299410" indent="0">
              <a:buNone/>
              <a:defRPr sz="2200" b="1"/>
            </a:lvl8pPr>
            <a:lvl9pPr marL="491361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96E0F4-6146-44BA-87E9-0786FA9E5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19CDAF-8B25-476B-9BCD-5DDEB068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695044-C4B6-4FA5-98FE-1FC4510A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1F16DC-D397-4167-B264-547197A7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65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22912-9BF9-47CA-B4C4-3EEEBB4E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09016-38FE-457B-B00F-6C92EFF610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6C6D845-3E1C-4AAF-B973-C19D6A20E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3159FC-117D-4352-95C7-0CE5F1EB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3255D4-4CE3-4160-A358-2ABF5FA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8CC19F-8C9F-4C69-8F3F-9928D2E1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33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5549D-38C2-468C-8378-E00F259D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AC42AA-1748-4128-A032-4A26AA26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9100E6-1B1E-4B55-A4B9-51575C7D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A01E35-170D-4598-8B1B-755F9277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44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CD2BBF-B83E-40B4-A26D-336C749A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33FD99-C02B-4D32-A9EC-302C0B1D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783C2-2063-4D1A-98A1-4466D772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43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E0C41-727F-4CDF-BD1B-7EFDAE9E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12DAE4-091C-4FCB-BC7C-2EEAA1FD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304" y="1316605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474455-628B-4A82-A0F4-4061983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204" indent="0">
              <a:buNone/>
              <a:defRPr sz="1900"/>
            </a:lvl2pPr>
            <a:lvl3pPr marL="1228408" indent="0">
              <a:buNone/>
              <a:defRPr sz="1600"/>
            </a:lvl3pPr>
            <a:lvl4pPr marL="1842604" indent="0">
              <a:buNone/>
              <a:defRPr sz="1300"/>
            </a:lvl4pPr>
            <a:lvl5pPr marL="2456806" indent="0">
              <a:buNone/>
              <a:defRPr sz="1300"/>
            </a:lvl5pPr>
            <a:lvl6pPr marL="3071009" indent="0">
              <a:buNone/>
              <a:defRPr sz="1300"/>
            </a:lvl6pPr>
            <a:lvl7pPr marL="3685212" indent="0">
              <a:buNone/>
              <a:defRPr sz="1300"/>
            </a:lvl7pPr>
            <a:lvl8pPr marL="4299410" indent="0">
              <a:buNone/>
              <a:defRPr sz="1300"/>
            </a:lvl8pPr>
            <a:lvl9pPr marL="49136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66037E-B2AF-490F-A773-721BBED2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9031FB-8DF9-44B9-A2E6-31679B5A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5F40C9-A9ED-4612-BDC1-C7B6B806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54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49A03-307F-426B-BE75-F9927344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3F5C1A-9A84-485E-9FF6-8A38C09AD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97304" y="1316605"/>
            <a:ext cx="8332470" cy="6498167"/>
          </a:xfrm>
        </p:spPr>
        <p:txBody>
          <a:bodyPr/>
          <a:lstStyle>
            <a:lvl1pPr marL="0" indent="0">
              <a:buNone/>
              <a:defRPr sz="4300"/>
            </a:lvl1pPr>
            <a:lvl2pPr marL="614204" indent="0">
              <a:buNone/>
              <a:defRPr sz="3800"/>
            </a:lvl2pPr>
            <a:lvl3pPr marL="1228408" indent="0">
              <a:buNone/>
              <a:defRPr sz="3200"/>
            </a:lvl3pPr>
            <a:lvl4pPr marL="1842604" indent="0">
              <a:buNone/>
              <a:defRPr sz="2700"/>
            </a:lvl4pPr>
            <a:lvl5pPr marL="2456806" indent="0">
              <a:buNone/>
              <a:defRPr sz="2700"/>
            </a:lvl5pPr>
            <a:lvl6pPr marL="3071009" indent="0">
              <a:buNone/>
              <a:defRPr sz="2700"/>
            </a:lvl6pPr>
            <a:lvl7pPr marL="3685212" indent="0">
              <a:buNone/>
              <a:defRPr sz="2700"/>
            </a:lvl7pPr>
            <a:lvl8pPr marL="4299410" indent="0">
              <a:buNone/>
              <a:defRPr sz="2700"/>
            </a:lvl8pPr>
            <a:lvl9pPr marL="491361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C86DA9-C3C4-4618-92D8-0CFAD986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204" indent="0">
              <a:buNone/>
              <a:defRPr sz="1900"/>
            </a:lvl2pPr>
            <a:lvl3pPr marL="1228408" indent="0">
              <a:buNone/>
              <a:defRPr sz="1600"/>
            </a:lvl3pPr>
            <a:lvl4pPr marL="1842604" indent="0">
              <a:buNone/>
              <a:defRPr sz="1300"/>
            </a:lvl4pPr>
            <a:lvl5pPr marL="2456806" indent="0">
              <a:buNone/>
              <a:defRPr sz="1300"/>
            </a:lvl5pPr>
            <a:lvl6pPr marL="3071009" indent="0">
              <a:buNone/>
              <a:defRPr sz="1300"/>
            </a:lvl6pPr>
            <a:lvl7pPr marL="3685212" indent="0">
              <a:buNone/>
              <a:defRPr sz="1300"/>
            </a:lvl7pPr>
            <a:lvl8pPr marL="4299410" indent="0">
              <a:buNone/>
              <a:defRPr sz="1300"/>
            </a:lvl8pPr>
            <a:lvl9pPr marL="491361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9646E8-03EE-4E10-BF4C-DF07A763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743ED2-2270-4C42-AA3C-EFC0763A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A3031E-A6ED-40BA-86B5-7E54BF9B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11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11327-CAFA-4162-BC2A-03C415B0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127B90-7532-4D32-8E22-7B9230D5A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DB03F6-AECC-464B-8B1F-779079CC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3811CB-7255-43D6-8695-5F54C2370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D56C3E-B825-4C72-9FFB-BA05B54B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28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FF7190-05F0-4AF0-B1D4-6698973AB3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778654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6FE79F-804C-497D-9D20-1F3114E44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31609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F7E641-362B-4937-9F2C-DDBB7A97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4121C8-2556-4E7B-B101-BB265EFE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3912C3-F711-46E6-807E-272A88D0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196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601"/>
            <a:ext cx="1399032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191" indent="0" algn="ctr">
              <a:buNone/>
              <a:defRPr/>
            </a:lvl2pPr>
            <a:lvl3pPr marL="1462385" indent="0" algn="ctr">
              <a:buNone/>
              <a:defRPr/>
            </a:lvl3pPr>
            <a:lvl4pPr marL="2193576" indent="0" algn="ctr">
              <a:buNone/>
              <a:defRPr/>
            </a:lvl4pPr>
            <a:lvl5pPr marL="2924768" indent="0" algn="ctr">
              <a:buNone/>
              <a:defRPr/>
            </a:lvl5pPr>
            <a:lvl6pPr marL="3655962" indent="0" algn="ctr">
              <a:buNone/>
              <a:defRPr/>
            </a:lvl6pPr>
            <a:lvl7pPr marL="4387153" indent="0" algn="ctr">
              <a:buNone/>
              <a:defRPr/>
            </a:lvl7pPr>
            <a:lvl8pPr marL="5118344" indent="0" algn="ctr">
              <a:buNone/>
              <a:defRPr/>
            </a:lvl8pPr>
            <a:lvl9pPr marL="58495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7BA5-ABB8-43ED-B4D7-169548F3ED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42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070D2-F580-4006-865D-468E3DE92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1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875867"/>
            <a:ext cx="13990320" cy="1816100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875631"/>
            <a:ext cx="13990320" cy="2000249"/>
          </a:xfrm>
        </p:spPr>
        <p:txBody>
          <a:bodyPr anchor="b"/>
          <a:lstStyle>
            <a:lvl1pPr marL="0" indent="0">
              <a:buNone/>
              <a:defRPr sz="3200"/>
            </a:lvl1pPr>
            <a:lvl2pPr marL="731191" indent="0">
              <a:buNone/>
              <a:defRPr sz="3000"/>
            </a:lvl2pPr>
            <a:lvl3pPr marL="1462385" indent="0">
              <a:buNone/>
              <a:defRPr sz="2600"/>
            </a:lvl3pPr>
            <a:lvl4pPr marL="2193576" indent="0">
              <a:buNone/>
              <a:defRPr sz="2200"/>
            </a:lvl4pPr>
            <a:lvl5pPr marL="2924768" indent="0">
              <a:buNone/>
              <a:defRPr sz="2200"/>
            </a:lvl5pPr>
            <a:lvl6pPr marL="3655962" indent="0">
              <a:buNone/>
              <a:defRPr sz="2200"/>
            </a:lvl6pPr>
            <a:lvl7pPr marL="4387153" indent="0">
              <a:buNone/>
              <a:defRPr sz="2200"/>
            </a:lvl7pPr>
            <a:lvl8pPr marL="5118344" indent="0">
              <a:buNone/>
              <a:defRPr sz="2200"/>
            </a:lvl8pPr>
            <a:lvl9pPr marL="5849538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DA49-9706-41E0-A40B-5E0262E57D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44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23"/>
            <a:ext cx="726948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23"/>
            <a:ext cx="726948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DB797-9BC7-4336-B820-096ACC763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5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B66EB2-AE45-4E78-A006-3BB7058E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486884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A661B1-4037-4F7A-BCEF-226072208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047" indent="0">
              <a:buNone/>
              <a:defRPr sz="2700" b="1"/>
            </a:lvl2pPr>
            <a:lvl3pPr marL="1228095" indent="0">
              <a:buNone/>
              <a:defRPr sz="2400" b="1"/>
            </a:lvl3pPr>
            <a:lvl4pPr marL="1842133" indent="0">
              <a:buNone/>
              <a:defRPr sz="2200" b="1"/>
            </a:lvl4pPr>
            <a:lvl5pPr marL="2456179" indent="0">
              <a:buNone/>
              <a:defRPr sz="2200" b="1"/>
            </a:lvl5pPr>
            <a:lvl6pPr marL="3070223" indent="0">
              <a:buNone/>
              <a:defRPr sz="2200" b="1"/>
            </a:lvl6pPr>
            <a:lvl7pPr marL="3684267" indent="0">
              <a:buNone/>
              <a:defRPr sz="2200" b="1"/>
            </a:lvl7pPr>
            <a:lvl8pPr marL="4298308" indent="0">
              <a:buNone/>
              <a:defRPr sz="2200" b="1"/>
            </a:lvl8pPr>
            <a:lvl9pPr marL="491235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96449C-8326-47A0-B935-27ACDBF12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C44D99-3F82-401E-BC84-8686EAB34A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32474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047" indent="0">
              <a:buNone/>
              <a:defRPr sz="2700" b="1"/>
            </a:lvl2pPr>
            <a:lvl3pPr marL="1228095" indent="0">
              <a:buNone/>
              <a:defRPr sz="2400" b="1"/>
            </a:lvl3pPr>
            <a:lvl4pPr marL="1842133" indent="0">
              <a:buNone/>
              <a:defRPr sz="2200" b="1"/>
            </a:lvl4pPr>
            <a:lvl5pPr marL="2456179" indent="0">
              <a:buNone/>
              <a:defRPr sz="2200" b="1"/>
            </a:lvl5pPr>
            <a:lvl6pPr marL="3070223" indent="0">
              <a:buNone/>
              <a:defRPr sz="2200" b="1"/>
            </a:lvl6pPr>
            <a:lvl7pPr marL="3684267" indent="0">
              <a:buNone/>
              <a:defRPr sz="2200" b="1"/>
            </a:lvl7pPr>
            <a:lvl8pPr marL="4298308" indent="0">
              <a:buNone/>
              <a:defRPr sz="2200" b="1"/>
            </a:lvl8pPr>
            <a:lvl9pPr marL="491235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196E0F4-6146-44BA-87E9-0786FA9E5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32474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19CDAF-8B25-476B-9BCD-5DDEB0683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D695044-C4B6-4FA5-98FE-1FC4510A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91F16DC-D397-4167-B264-547197A7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7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3" y="2046817"/>
            <a:ext cx="727233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91" indent="0">
              <a:buNone/>
              <a:defRPr sz="3200" b="1"/>
            </a:lvl2pPr>
            <a:lvl3pPr marL="1462385" indent="0">
              <a:buNone/>
              <a:defRPr sz="3000" b="1"/>
            </a:lvl3pPr>
            <a:lvl4pPr marL="2193576" indent="0">
              <a:buNone/>
              <a:defRPr sz="2600" b="1"/>
            </a:lvl4pPr>
            <a:lvl5pPr marL="2924768" indent="0">
              <a:buNone/>
              <a:defRPr sz="2600" b="1"/>
            </a:lvl5pPr>
            <a:lvl6pPr marL="3655962" indent="0">
              <a:buNone/>
              <a:defRPr sz="2600" b="1"/>
            </a:lvl6pPr>
            <a:lvl7pPr marL="4387153" indent="0">
              <a:buNone/>
              <a:defRPr sz="2600" b="1"/>
            </a:lvl7pPr>
            <a:lvl8pPr marL="5118344" indent="0">
              <a:buNone/>
              <a:defRPr sz="2600" b="1"/>
            </a:lvl8pPr>
            <a:lvl9pPr marL="58495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3" y="2899833"/>
            <a:ext cx="727233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88" y="2046817"/>
            <a:ext cx="727519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91" indent="0">
              <a:buNone/>
              <a:defRPr sz="3200" b="1"/>
            </a:lvl2pPr>
            <a:lvl3pPr marL="1462385" indent="0">
              <a:buNone/>
              <a:defRPr sz="3000" b="1"/>
            </a:lvl3pPr>
            <a:lvl4pPr marL="2193576" indent="0">
              <a:buNone/>
              <a:defRPr sz="2600" b="1"/>
            </a:lvl4pPr>
            <a:lvl5pPr marL="2924768" indent="0">
              <a:buNone/>
              <a:defRPr sz="2600" b="1"/>
            </a:lvl5pPr>
            <a:lvl6pPr marL="3655962" indent="0">
              <a:buNone/>
              <a:defRPr sz="2600" b="1"/>
            </a:lvl6pPr>
            <a:lvl7pPr marL="4387153" indent="0">
              <a:buNone/>
              <a:defRPr sz="2600" b="1"/>
            </a:lvl7pPr>
            <a:lvl8pPr marL="5118344" indent="0">
              <a:buNone/>
              <a:defRPr sz="2600" b="1"/>
            </a:lvl8pPr>
            <a:lvl9pPr marL="58495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88" y="2899833"/>
            <a:ext cx="727519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2BD84-A93F-4498-8722-8F16D614B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0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7D926-356A-494B-8963-B0F6F92488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02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D999-C6B2-4656-B1E2-C7DAF74FC3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953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94" y="364067"/>
            <a:ext cx="5414963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101"/>
            <a:ext cx="9201150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94" y="1913501"/>
            <a:ext cx="5414963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191" indent="0">
              <a:buNone/>
              <a:defRPr sz="1900"/>
            </a:lvl2pPr>
            <a:lvl3pPr marL="1462385" indent="0">
              <a:buNone/>
              <a:defRPr sz="1600"/>
            </a:lvl3pPr>
            <a:lvl4pPr marL="2193576" indent="0">
              <a:buNone/>
              <a:defRPr sz="1300"/>
            </a:lvl4pPr>
            <a:lvl5pPr marL="2924768" indent="0">
              <a:buNone/>
              <a:defRPr sz="1300"/>
            </a:lvl5pPr>
            <a:lvl6pPr marL="3655962" indent="0">
              <a:buNone/>
              <a:defRPr sz="1300"/>
            </a:lvl6pPr>
            <a:lvl7pPr marL="4387153" indent="0">
              <a:buNone/>
              <a:defRPr sz="1300"/>
            </a:lvl7pPr>
            <a:lvl8pPr marL="5118344" indent="0">
              <a:buNone/>
              <a:defRPr sz="1300"/>
            </a:lvl8pPr>
            <a:lvl9pPr marL="584953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1ADA6-E569-4C9D-947C-0FAFB5FE2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23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6400801"/>
            <a:ext cx="987552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31191" indent="0">
              <a:buNone/>
              <a:defRPr sz="4400"/>
            </a:lvl2pPr>
            <a:lvl3pPr marL="1462385" indent="0">
              <a:buNone/>
              <a:defRPr sz="3800"/>
            </a:lvl3pPr>
            <a:lvl4pPr marL="2193576" indent="0">
              <a:buNone/>
              <a:defRPr sz="3200"/>
            </a:lvl4pPr>
            <a:lvl5pPr marL="2924768" indent="0">
              <a:buNone/>
              <a:defRPr sz="3200"/>
            </a:lvl5pPr>
            <a:lvl6pPr marL="3655962" indent="0">
              <a:buNone/>
              <a:defRPr sz="3200"/>
            </a:lvl6pPr>
            <a:lvl7pPr marL="4387153" indent="0">
              <a:buNone/>
              <a:defRPr sz="3200"/>
            </a:lvl7pPr>
            <a:lvl8pPr marL="5118344" indent="0">
              <a:buNone/>
              <a:defRPr sz="3200"/>
            </a:lvl8pPr>
            <a:lvl9pPr marL="5849538" indent="0">
              <a:buNone/>
              <a:defRPr sz="3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7156452"/>
            <a:ext cx="987552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31191" indent="0">
              <a:buNone/>
              <a:defRPr sz="1900"/>
            </a:lvl2pPr>
            <a:lvl3pPr marL="1462385" indent="0">
              <a:buNone/>
              <a:defRPr sz="1600"/>
            </a:lvl3pPr>
            <a:lvl4pPr marL="2193576" indent="0">
              <a:buNone/>
              <a:defRPr sz="1300"/>
            </a:lvl4pPr>
            <a:lvl5pPr marL="2924768" indent="0">
              <a:buNone/>
              <a:defRPr sz="1300"/>
            </a:lvl5pPr>
            <a:lvl6pPr marL="3655962" indent="0">
              <a:buNone/>
              <a:defRPr sz="1300"/>
            </a:lvl6pPr>
            <a:lvl7pPr marL="4387153" indent="0">
              <a:buNone/>
              <a:defRPr sz="1300"/>
            </a:lvl7pPr>
            <a:lvl8pPr marL="5118344" indent="0">
              <a:buNone/>
              <a:defRPr sz="1300"/>
            </a:lvl8pPr>
            <a:lvl9pPr marL="584953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5B22-2154-4564-A973-02FEC7ADB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97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0550-D1FF-4E90-AB00-FF8C1E6D71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043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218"/>
            <a:ext cx="370332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218"/>
            <a:ext cx="1083564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AE69-8F86-443B-AABE-34F128205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925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22960" y="366218"/>
            <a:ext cx="14813280" cy="7802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C550-CB8D-4521-A6D8-A5AD3C91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93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86"/>
            <a:ext cx="1399032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191" indent="0" algn="ctr">
              <a:buNone/>
              <a:defRPr/>
            </a:lvl2pPr>
            <a:lvl3pPr marL="1462385" indent="0" algn="ctr">
              <a:buNone/>
              <a:defRPr/>
            </a:lvl3pPr>
            <a:lvl4pPr marL="2193576" indent="0" algn="ctr">
              <a:buNone/>
              <a:defRPr/>
            </a:lvl4pPr>
            <a:lvl5pPr marL="2924768" indent="0" algn="ctr">
              <a:buNone/>
              <a:defRPr/>
            </a:lvl5pPr>
            <a:lvl6pPr marL="3655962" indent="0" algn="ctr">
              <a:buNone/>
              <a:defRPr/>
            </a:lvl6pPr>
            <a:lvl7pPr marL="4387153" indent="0" algn="ctr">
              <a:buNone/>
              <a:defRPr/>
            </a:lvl7pPr>
            <a:lvl8pPr marL="5118344" indent="0" algn="ctr">
              <a:buNone/>
              <a:defRPr/>
            </a:lvl8pPr>
            <a:lvl9pPr marL="58495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7BA5-ABB8-43ED-B4D7-169548F3ED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25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070D2-F580-4006-865D-468E3DE92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9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75549D-38C2-468C-8378-E00F259D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AC42AA-1748-4128-A032-4A26AA26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9100E6-1B1E-4B55-A4B9-51575C7D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A01E35-170D-4598-8B1B-755F9277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49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875867"/>
            <a:ext cx="13990320" cy="1816100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875631"/>
            <a:ext cx="13990320" cy="2000249"/>
          </a:xfrm>
        </p:spPr>
        <p:txBody>
          <a:bodyPr anchor="b"/>
          <a:lstStyle>
            <a:lvl1pPr marL="0" indent="0">
              <a:buNone/>
              <a:defRPr sz="3200"/>
            </a:lvl1pPr>
            <a:lvl2pPr marL="731191" indent="0">
              <a:buNone/>
              <a:defRPr sz="3000"/>
            </a:lvl2pPr>
            <a:lvl3pPr marL="1462385" indent="0">
              <a:buNone/>
              <a:defRPr sz="2600"/>
            </a:lvl3pPr>
            <a:lvl4pPr marL="2193576" indent="0">
              <a:buNone/>
              <a:defRPr sz="2200"/>
            </a:lvl4pPr>
            <a:lvl5pPr marL="2924768" indent="0">
              <a:buNone/>
              <a:defRPr sz="2200"/>
            </a:lvl5pPr>
            <a:lvl6pPr marL="3655962" indent="0">
              <a:buNone/>
              <a:defRPr sz="2200"/>
            </a:lvl6pPr>
            <a:lvl7pPr marL="4387153" indent="0">
              <a:buNone/>
              <a:defRPr sz="2200"/>
            </a:lvl7pPr>
            <a:lvl8pPr marL="5118344" indent="0">
              <a:buNone/>
              <a:defRPr sz="2200"/>
            </a:lvl8pPr>
            <a:lvl9pPr marL="5849538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DA49-9706-41E0-A40B-5E0262E57D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010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20"/>
            <a:ext cx="726948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20"/>
            <a:ext cx="726948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DB797-9BC7-4336-B820-096ACC763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62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3" y="2046817"/>
            <a:ext cx="727233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91" indent="0">
              <a:buNone/>
              <a:defRPr sz="3200" b="1"/>
            </a:lvl2pPr>
            <a:lvl3pPr marL="1462385" indent="0">
              <a:buNone/>
              <a:defRPr sz="3000" b="1"/>
            </a:lvl3pPr>
            <a:lvl4pPr marL="2193576" indent="0">
              <a:buNone/>
              <a:defRPr sz="2600" b="1"/>
            </a:lvl4pPr>
            <a:lvl5pPr marL="2924768" indent="0">
              <a:buNone/>
              <a:defRPr sz="2600" b="1"/>
            </a:lvl5pPr>
            <a:lvl6pPr marL="3655962" indent="0">
              <a:buNone/>
              <a:defRPr sz="2600" b="1"/>
            </a:lvl6pPr>
            <a:lvl7pPr marL="4387153" indent="0">
              <a:buNone/>
              <a:defRPr sz="2600" b="1"/>
            </a:lvl7pPr>
            <a:lvl8pPr marL="5118344" indent="0">
              <a:buNone/>
              <a:defRPr sz="2600" b="1"/>
            </a:lvl8pPr>
            <a:lvl9pPr marL="58495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3" y="2899833"/>
            <a:ext cx="727233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69" y="2046817"/>
            <a:ext cx="727519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91" indent="0">
              <a:buNone/>
              <a:defRPr sz="3200" b="1"/>
            </a:lvl2pPr>
            <a:lvl3pPr marL="1462385" indent="0">
              <a:buNone/>
              <a:defRPr sz="3000" b="1"/>
            </a:lvl3pPr>
            <a:lvl4pPr marL="2193576" indent="0">
              <a:buNone/>
              <a:defRPr sz="2600" b="1"/>
            </a:lvl4pPr>
            <a:lvl5pPr marL="2924768" indent="0">
              <a:buNone/>
              <a:defRPr sz="2600" b="1"/>
            </a:lvl5pPr>
            <a:lvl6pPr marL="3655962" indent="0">
              <a:buNone/>
              <a:defRPr sz="2600" b="1"/>
            </a:lvl6pPr>
            <a:lvl7pPr marL="4387153" indent="0">
              <a:buNone/>
              <a:defRPr sz="2600" b="1"/>
            </a:lvl7pPr>
            <a:lvl8pPr marL="5118344" indent="0">
              <a:buNone/>
              <a:defRPr sz="2600" b="1"/>
            </a:lvl8pPr>
            <a:lvl9pPr marL="58495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69" y="2899833"/>
            <a:ext cx="727519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2BD84-A93F-4498-8722-8F16D614B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18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7D926-356A-494B-8963-B0F6F92488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75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D999-C6B2-4656-B1E2-C7DAF74FC3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312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75" y="364067"/>
            <a:ext cx="5414963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086"/>
            <a:ext cx="9201150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75" y="1913486"/>
            <a:ext cx="5414963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191" indent="0">
              <a:buNone/>
              <a:defRPr sz="1900"/>
            </a:lvl2pPr>
            <a:lvl3pPr marL="1462385" indent="0">
              <a:buNone/>
              <a:defRPr sz="1600"/>
            </a:lvl3pPr>
            <a:lvl4pPr marL="2193576" indent="0">
              <a:buNone/>
              <a:defRPr sz="1300"/>
            </a:lvl4pPr>
            <a:lvl5pPr marL="2924768" indent="0">
              <a:buNone/>
              <a:defRPr sz="1300"/>
            </a:lvl5pPr>
            <a:lvl6pPr marL="3655962" indent="0">
              <a:buNone/>
              <a:defRPr sz="1300"/>
            </a:lvl6pPr>
            <a:lvl7pPr marL="4387153" indent="0">
              <a:buNone/>
              <a:defRPr sz="1300"/>
            </a:lvl7pPr>
            <a:lvl8pPr marL="5118344" indent="0">
              <a:buNone/>
              <a:defRPr sz="1300"/>
            </a:lvl8pPr>
            <a:lvl9pPr marL="584953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1ADA6-E569-4C9D-947C-0FAFB5FE2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79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6400801"/>
            <a:ext cx="987552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31191" indent="0">
              <a:buNone/>
              <a:defRPr sz="4400"/>
            </a:lvl2pPr>
            <a:lvl3pPr marL="1462385" indent="0">
              <a:buNone/>
              <a:defRPr sz="3800"/>
            </a:lvl3pPr>
            <a:lvl4pPr marL="2193576" indent="0">
              <a:buNone/>
              <a:defRPr sz="3200"/>
            </a:lvl4pPr>
            <a:lvl5pPr marL="2924768" indent="0">
              <a:buNone/>
              <a:defRPr sz="3200"/>
            </a:lvl5pPr>
            <a:lvl6pPr marL="3655962" indent="0">
              <a:buNone/>
              <a:defRPr sz="3200"/>
            </a:lvl6pPr>
            <a:lvl7pPr marL="4387153" indent="0">
              <a:buNone/>
              <a:defRPr sz="3200"/>
            </a:lvl7pPr>
            <a:lvl8pPr marL="5118344" indent="0">
              <a:buNone/>
              <a:defRPr sz="3200"/>
            </a:lvl8pPr>
            <a:lvl9pPr marL="5849538" indent="0">
              <a:buNone/>
              <a:defRPr sz="3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7156452"/>
            <a:ext cx="987552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31191" indent="0">
              <a:buNone/>
              <a:defRPr sz="1900"/>
            </a:lvl2pPr>
            <a:lvl3pPr marL="1462385" indent="0">
              <a:buNone/>
              <a:defRPr sz="1600"/>
            </a:lvl3pPr>
            <a:lvl4pPr marL="2193576" indent="0">
              <a:buNone/>
              <a:defRPr sz="1300"/>
            </a:lvl4pPr>
            <a:lvl5pPr marL="2924768" indent="0">
              <a:buNone/>
              <a:defRPr sz="1300"/>
            </a:lvl5pPr>
            <a:lvl6pPr marL="3655962" indent="0">
              <a:buNone/>
              <a:defRPr sz="1300"/>
            </a:lvl6pPr>
            <a:lvl7pPr marL="4387153" indent="0">
              <a:buNone/>
              <a:defRPr sz="1300"/>
            </a:lvl7pPr>
            <a:lvl8pPr marL="5118344" indent="0">
              <a:buNone/>
              <a:defRPr sz="1300"/>
            </a:lvl8pPr>
            <a:lvl9pPr marL="584953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5B22-2154-4564-A973-02FEC7ADB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623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0550-D1FF-4E90-AB00-FF8C1E6D71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371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204"/>
            <a:ext cx="370332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204"/>
            <a:ext cx="1083564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AE69-8F86-443B-AABE-34F128205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711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22960" y="366204"/>
            <a:ext cx="14813280" cy="7802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C550-CB8D-4521-A6D8-A5AD3C91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3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CD2BBF-B83E-40B4-A26D-336C749A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33FD99-C02B-4D32-A9EC-302C0B1DE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F783C2-2063-4D1A-98A1-4466D772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086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77"/>
            <a:ext cx="1399032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31191" indent="0" algn="ctr">
              <a:buNone/>
              <a:defRPr/>
            </a:lvl2pPr>
            <a:lvl3pPr marL="1462385" indent="0" algn="ctr">
              <a:buNone/>
              <a:defRPr/>
            </a:lvl3pPr>
            <a:lvl4pPr marL="2193576" indent="0" algn="ctr">
              <a:buNone/>
              <a:defRPr/>
            </a:lvl4pPr>
            <a:lvl5pPr marL="2924768" indent="0" algn="ctr">
              <a:buNone/>
              <a:defRPr/>
            </a:lvl5pPr>
            <a:lvl6pPr marL="3655962" indent="0" algn="ctr">
              <a:buNone/>
              <a:defRPr/>
            </a:lvl6pPr>
            <a:lvl7pPr marL="4387153" indent="0" algn="ctr">
              <a:buNone/>
              <a:defRPr/>
            </a:lvl7pPr>
            <a:lvl8pPr marL="5118344" indent="0" algn="ctr">
              <a:buNone/>
              <a:defRPr/>
            </a:lvl8pPr>
            <a:lvl9pPr marL="584953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7BA5-ABB8-43ED-B4D7-169548F3ED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4415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070D2-F580-4006-865D-468E3DE926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844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5875867"/>
            <a:ext cx="13990320" cy="1816100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3" y="3875628"/>
            <a:ext cx="13990320" cy="2000249"/>
          </a:xfrm>
        </p:spPr>
        <p:txBody>
          <a:bodyPr anchor="b"/>
          <a:lstStyle>
            <a:lvl1pPr marL="0" indent="0">
              <a:buNone/>
              <a:defRPr sz="3200"/>
            </a:lvl1pPr>
            <a:lvl2pPr marL="731191" indent="0">
              <a:buNone/>
              <a:defRPr sz="3000"/>
            </a:lvl2pPr>
            <a:lvl3pPr marL="1462385" indent="0">
              <a:buNone/>
              <a:defRPr sz="2600"/>
            </a:lvl3pPr>
            <a:lvl4pPr marL="2193576" indent="0">
              <a:buNone/>
              <a:defRPr sz="2200"/>
            </a:lvl4pPr>
            <a:lvl5pPr marL="2924768" indent="0">
              <a:buNone/>
              <a:defRPr sz="2200"/>
            </a:lvl5pPr>
            <a:lvl6pPr marL="3655962" indent="0">
              <a:buNone/>
              <a:defRPr sz="2200"/>
            </a:lvl6pPr>
            <a:lvl7pPr marL="4387153" indent="0">
              <a:buNone/>
              <a:defRPr sz="2200"/>
            </a:lvl7pPr>
            <a:lvl8pPr marL="5118344" indent="0">
              <a:buNone/>
              <a:defRPr sz="2200"/>
            </a:lvl8pPr>
            <a:lvl9pPr marL="5849538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2DA49-9706-41E0-A40B-5E0262E57D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20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10"/>
            <a:ext cx="726948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10"/>
            <a:ext cx="726948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DB797-9BC7-4336-B820-096ACC763A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091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3" y="2046817"/>
            <a:ext cx="727233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91" indent="0">
              <a:buNone/>
              <a:defRPr sz="3200" b="1"/>
            </a:lvl2pPr>
            <a:lvl3pPr marL="1462385" indent="0">
              <a:buNone/>
              <a:defRPr sz="3000" b="1"/>
            </a:lvl3pPr>
            <a:lvl4pPr marL="2193576" indent="0">
              <a:buNone/>
              <a:defRPr sz="2600" b="1"/>
            </a:lvl4pPr>
            <a:lvl5pPr marL="2924768" indent="0">
              <a:buNone/>
              <a:defRPr sz="2600" b="1"/>
            </a:lvl5pPr>
            <a:lvl6pPr marL="3655962" indent="0">
              <a:buNone/>
              <a:defRPr sz="2600" b="1"/>
            </a:lvl6pPr>
            <a:lvl7pPr marL="4387153" indent="0">
              <a:buNone/>
              <a:defRPr sz="2600" b="1"/>
            </a:lvl7pPr>
            <a:lvl8pPr marL="5118344" indent="0">
              <a:buNone/>
              <a:defRPr sz="2600" b="1"/>
            </a:lvl8pPr>
            <a:lvl9pPr marL="58495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3" y="2899833"/>
            <a:ext cx="727233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55" y="2046817"/>
            <a:ext cx="727519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191" indent="0">
              <a:buNone/>
              <a:defRPr sz="3200" b="1"/>
            </a:lvl2pPr>
            <a:lvl3pPr marL="1462385" indent="0">
              <a:buNone/>
              <a:defRPr sz="3000" b="1"/>
            </a:lvl3pPr>
            <a:lvl4pPr marL="2193576" indent="0">
              <a:buNone/>
              <a:defRPr sz="2600" b="1"/>
            </a:lvl4pPr>
            <a:lvl5pPr marL="2924768" indent="0">
              <a:buNone/>
              <a:defRPr sz="2600" b="1"/>
            </a:lvl5pPr>
            <a:lvl6pPr marL="3655962" indent="0">
              <a:buNone/>
              <a:defRPr sz="2600" b="1"/>
            </a:lvl6pPr>
            <a:lvl7pPr marL="4387153" indent="0">
              <a:buNone/>
              <a:defRPr sz="2600" b="1"/>
            </a:lvl7pPr>
            <a:lvl8pPr marL="5118344" indent="0">
              <a:buNone/>
              <a:defRPr sz="2600" b="1"/>
            </a:lvl8pPr>
            <a:lvl9pPr marL="5849538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55" y="2899833"/>
            <a:ext cx="727519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2BD84-A93F-4498-8722-8F16D614B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387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7D926-356A-494B-8963-B0F6F92488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7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D999-C6B2-4656-B1E2-C7DAF74FC3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233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3" y="364067"/>
            <a:ext cx="5414963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5090" y="364077"/>
            <a:ext cx="9201150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3" y="1913477"/>
            <a:ext cx="5414963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191" indent="0">
              <a:buNone/>
              <a:defRPr sz="1900"/>
            </a:lvl2pPr>
            <a:lvl3pPr marL="1462385" indent="0">
              <a:buNone/>
              <a:defRPr sz="1600"/>
            </a:lvl3pPr>
            <a:lvl4pPr marL="2193576" indent="0">
              <a:buNone/>
              <a:defRPr sz="1300"/>
            </a:lvl4pPr>
            <a:lvl5pPr marL="2924768" indent="0">
              <a:buNone/>
              <a:defRPr sz="1300"/>
            </a:lvl5pPr>
            <a:lvl6pPr marL="3655962" indent="0">
              <a:buNone/>
              <a:defRPr sz="1300"/>
            </a:lvl6pPr>
            <a:lvl7pPr marL="4387153" indent="0">
              <a:buNone/>
              <a:defRPr sz="1300"/>
            </a:lvl7pPr>
            <a:lvl8pPr marL="5118344" indent="0">
              <a:buNone/>
              <a:defRPr sz="1300"/>
            </a:lvl8pPr>
            <a:lvl9pPr marL="584953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1ADA6-E569-4C9D-947C-0FAFB5FE20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140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18" y="6400801"/>
            <a:ext cx="987552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6118" y="817033"/>
            <a:ext cx="987552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31191" indent="0">
              <a:buNone/>
              <a:defRPr sz="4400"/>
            </a:lvl2pPr>
            <a:lvl3pPr marL="1462385" indent="0">
              <a:buNone/>
              <a:defRPr sz="3800"/>
            </a:lvl3pPr>
            <a:lvl4pPr marL="2193576" indent="0">
              <a:buNone/>
              <a:defRPr sz="3200"/>
            </a:lvl4pPr>
            <a:lvl5pPr marL="2924768" indent="0">
              <a:buNone/>
              <a:defRPr sz="3200"/>
            </a:lvl5pPr>
            <a:lvl6pPr marL="3655962" indent="0">
              <a:buNone/>
              <a:defRPr sz="3200"/>
            </a:lvl6pPr>
            <a:lvl7pPr marL="4387153" indent="0">
              <a:buNone/>
              <a:defRPr sz="3200"/>
            </a:lvl7pPr>
            <a:lvl8pPr marL="5118344" indent="0">
              <a:buNone/>
              <a:defRPr sz="3200"/>
            </a:lvl8pPr>
            <a:lvl9pPr marL="5849538" indent="0">
              <a:buNone/>
              <a:defRPr sz="3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26118" y="7156452"/>
            <a:ext cx="987552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31191" indent="0">
              <a:buNone/>
              <a:defRPr sz="1900"/>
            </a:lvl2pPr>
            <a:lvl3pPr marL="1462385" indent="0">
              <a:buNone/>
              <a:defRPr sz="1600"/>
            </a:lvl3pPr>
            <a:lvl4pPr marL="2193576" indent="0">
              <a:buNone/>
              <a:defRPr sz="1300"/>
            </a:lvl4pPr>
            <a:lvl5pPr marL="2924768" indent="0">
              <a:buNone/>
              <a:defRPr sz="1300"/>
            </a:lvl5pPr>
            <a:lvl6pPr marL="3655962" indent="0">
              <a:buNone/>
              <a:defRPr sz="1300"/>
            </a:lvl6pPr>
            <a:lvl7pPr marL="4387153" indent="0">
              <a:buNone/>
              <a:defRPr sz="1300"/>
            </a:lvl7pPr>
            <a:lvl8pPr marL="5118344" indent="0">
              <a:buNone/>
              <a:defRPr sz="1300"/>
            </a:lvl8pPr>
            <a:lvl9pPr marL="584953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5B22-2154-4564-A973-02FEC7ADBE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996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0550-D1FF-4E90-AB00-FF8C1E6D71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1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7E0C41-727F-4CDF-BD1B-7EFDAE9E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12DAE4-091C-4FCB-BC7C-2EEAA1FD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304" y="1316617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474455-628B-4A82-A0F4-4061983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047" indent="0">
              <a:buNone/>
              <a:defRPr sz="1900"/>
            </a:lvl2pPr>
            <a:lvl3pPr marL="1228095" indent="0">
              <a:buNone/>
              <a:defRPr sz="1600"/>
            </a:lvl3pPr>
            <a:lvl4pPr marL="1842133" indent="0">
              <a:buNone/>
              <a:defRPr sz="1300"/>
            </a:lvl4pPr>
            <a:lvl5pPr marL="2456179" indent="0">
              <a:buNone/>
              <a:defRPr sz="1300"/>
            </a:lvl5pPr>
            <a:lvl6pPr marL="3070223" indent="0">
              <a:buNone/>
              <a:defRPr sz="1300"/>
            </a:lvl6pPr>
            <a:lvl7pPr marL="3684267" indent="0">
              <a:buNone/>
              <a:defRPr sz="1300"/>
            </a:lvl7pPr>
            <a:lvl8pPr marL="4298308" indent="0">
              <a:buNone/>
              <a:defRPr sz="1300"/>
            </a:lvl8pPr>
            <a:lvl9pPr marL="491235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66037E-B2AF-490F-A773-721BBED2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9031FB-8DF9-44B9-A2E6-31679B5A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5F40C9-A9ED-4612-BDC1-C7B6B806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14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32920" y="366194"/>
            <a:ext cx="370332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366194"/>
            <a:ext cx="1083564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9AE69-8F86-443B-AABE-34F128205F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017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22960" y="366194"/>
            <a:ext cx="14813280" cy="7802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C550-CB8D-4521-A6D8-A5AD3C916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76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496485"/>
            <a:ext cx="12344400" cy="3183467"/>
          </a:xfrm>
        </p:spPr>
        <p:txBody>
          <a:bodyPr anchor="b"/>
          <a:lstStyle>
            <a:lvl1pPr algn="ctr">
              <a:defRPr sz="8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2717"/>
            <a:ext cx="12344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14321" indent="0" algn="ctr">
              <a:buNone/>
              <a:defRPr sz="2700"/>
            </a:lvl2pPr>
            <a:lvl3pPr marL="1228642" indent="0" algn="ctr">
              <a:buNone/>
              <a:defRPr sz="2400"/>
            </a:lvl3pPr>
            <a:lvl4pPr marL="1842959" indent="0" algn="ctr">
              <a:buNone/>
              <a:defRPr sz="2200"/>
            </a:lvl4pPr>
            <a:lvl5pPr marL="2457278" indent="0" algn="ctr">
              <a:buNone/>
              <a:defRPr sz="2200"/>
            </a:lvl5pPr>
            <a:lvl6pPr marL="3071598" indent="0" algn="ctr">
              <a:buNone/>
              <a:defRPr sz="2200"/>
            </a:lvl6pPr>
            <a:lvl7pPr marL="3685919" indent="0" algn="ctr">
              <a:buNone/>
              <a:defRPr sz="2200"/>
            </a:lvl7pPr>
            <a:lvl8pPr marL="4300237" indent="0" algn="ctr">
              <a:buNone/>
              <a:defRPr sz="2200"/>
            </a:lvl8pPr>
            <a:lvl9pPr marL="4914556" indent="0" algn="ctr">
              <a:buNone/>
              <a:defRPr sz="2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97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589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98" y="2279657"/>
            <a:ext cx="14196060" cy="3803649"/>
          </a:xfrm>
        </p:spPr>
        <p:txBody>
          <a:bodyPr anchor="b"/>
          <a:lstStyle>
            <a:lvl1pPr>
              <a:defRPr sz="8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998" y="6119290"/>
            <a:ext cx="141960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1432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286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4295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45727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0715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6859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3002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49145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36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315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2470" y="2434167"/>
            <a:ext cx="69951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10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486840"/>
            <a:ext cx="141960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716" y="2241552"/>
            <a:ext cx="696301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321" indent="0">
              <a:buNone/>
              <a:defRPr sz="2700" b="1"/>
            </a:lvl2pPr>
            <a:lvl3pPr marL="1228642" indent="0">
              <a:buNone/>
              <a:defRPr sz="2400" b="1"/>
            </a:lvl3pPr>
            <a:lvl4pPr marL="1842959" indent="0">
              <a:buNone/>
              <a:defRPr sz="2200" b="1"/>
            </a:lvl4pPr>
            <a:lvl5pPr marL="2457278" indent="0">
              <a:buNone/>
              <a:defRPr sz="2200" b="1"/>
            </a:lvl5pPr>
            <a:lvl6pPr marL="3071598" indent="0">
              <a:buNone/>
              <a:defRPr sz="2200" b="1"/>
            </a:lvl6pPr>
            <a:lvl7pPr marL="3685919" indent="0">
              <a:buNone/>
              <a:defRPr sz="2200" b="1"/>
            </a:lvl7pPr>
            <a:lvl8pPr marL="4300237" indent="0">
              <a:buNone/>
              <a:defRPr sz="2200" b="1"/>
            </a:lvl8pPr>
            <a:lvl9pPr marL="4914556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716" y="3340100"/>
            <a:ext cx="696301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32470" y="2241552"/>
            <a:ext cx="6997304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321" indent="0">
              <a:buNone/>
              <a:defRPr sz="2700" b="1"/>
            </a:lvl2pPr>
            <a:lvl3pPr marL="1228642" indent="0">
              <a:buNone/>
              <a:defRPr sz="2400" b="1"/>
            </a:lvl3pPr>
            <a:lvl4pPr marL="1842959" indent="0">
              <a:buNone/>
              <a:defRPr sz="2200" b="1"/>
            </a:lvl4pPr>
            <a:lvl5pPr marL="2457278" indent="0">
              <a:buNone/>
              <a:defRPr sz="2200" b="1"/>
            </a:lvl5pPr>
            <a:lvl6pPr marL="3071598" indent="0">
              <a:buNone/>
              <a:defRPr sz="2200" b="1"/>
            </a:lvl6pPr>
            <a:lvl7pPr marL="3685919" indent="0">
              <a:buNone/>
              <a:defRPr sz="2200" b="1"/>
            </a:lvl7pPr>
            <a:lvl8pPr marL="4300237" indent="0">
              <a:buNone/>
              <a:defRPr sz="2200" b="1"/>
            </a:lvl8pPr>
            <a:lvl9pPr marL="4914556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32470" y="3340100"/>
            <a:ext cx="6997304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334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974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737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7304" y="1316573"/>
            <a:ext cx="8332470" cy="649816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321" indent="0">
              <a:buNone/>
              <a:defRPr sz="1900"/>
            </a:lvl2pPr>
            <a:lvl3pPr marL="1228642" indent="0">
              <a:buNone/>
              <a:defRPr sz="1600"/>
            </a:lvl3pPr>
            <a:lvl4pPr marL="1842959" indent="0">
              <a:buNone/>
              <a:defRPr sz="1300"/>
            </a:lvl4pPr>
            <a:lvl5pPr marL="2457278" indent="0">
              <a:buNone/>
              <a:defRPr sz="1300"/>
            </a:lvl5pPr>
            <a:lvl6pPr marL="3071598" indent="0">
              <a:buNone/>
              <a:defRPr sz="1300"/>
            </a:lvl6pPr>
            <a:lvl7pPr marL="3685919" indent="0">
              <a:buNone/>
              <a:defRPr sz="1300"/>
            </a:lvl7pPr>
            <a:lvl8pPr marL="4300237" indent="0">
              <a:buNone/>
              <a:defRPr sz="1300"/>
            </a:lvl8pPr>
            <a:lvl9pPr marL="491455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49A03-307F-426B-BE75-F9927344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C3F5C1A-9A84-485E-9FF6-8A38C09AD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97304" y="1316617"/>
            <a:ext cx="8332470" cy="6498167"/>
          </a:xfrm>
        </p:spPr>
        <p:txBody>
          <a:bodyPr/>
          <a:lstStyle>
            <a:lvl1pPr marL="0" indent="0">
              <a:buNone/>
              <a:defRPr sz="4300"/>
            </a:lvl1pPr>
            <a:lvl2pPr marL="614047" indent="0">
              <a:buNone/>
              <a:defRPr sz="3800"/>
            </a:lvl2pPr>
            <a:lvl3pPr marL="1228095" indent="0">
              <a:buNone/>
              <a:defRPr sz="3200"/>
            </a:lvl3pPr>
            <a:lvl4pPr marL="1842133" indent="0">
              <a:buNone/>
              <a:defRPr sz="2700"/>
            </a:lvl4pPr>
            <a:lvl5pPr marL="2456179" indent="0">
              <a:buNone/>
              <a:defRPr sz="2700"/>
            </a:lvl5pPr>
            <a:lvl6pPr marL="3070223" indent="0">
              <a:buNone/>
              <a:defRPr sz="2700"/>
            </a:lvl6pPr>
            <a:lvl7pPr marL="3684267" indent="0">
              <a:buNone/>
              <a:defRPr sz="2700"/>
            </a:lvl7pPr>
            <a:lvl8pPr marL="4298308" indent="0">
              <a:buNone/>
              <a:defRPr sz="2700"/>
            </a:lvl8pPr>
            <a:lvl9pPr marL="491235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C86DA9-C3C4-4618-92D8-0CFAD9863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047" indent="0">
              <a:buNone/>
              <a:defRPr sz="1900"/>
            </a:lvl2pPr>
            <a:lvl3pPr marL="1228095" indent="0">
              <a:buNone/>
              <a:defRPr sz="1600"/>
            </a:lvl3pPr>
            <a:lvl4pPr marL="1842133" indent="0">
              <a:buNone/>
              <a:defRPr sz="1300"/>
            </a:lvl4pPr>
            <a:lvl5pPr marL="2456179" indent="0">
              <a:buNone/>
              <a:defRPr sz="1300"/>
            </a:lvl5pPr>
            <a:lvl6pPr marL="3070223" indent="0">
              <a:buNone/>
              <a:defRPr sz="1300"/>
            </a:lvl6pPr>
            <a:lvl7pPr marL="3684267" indent="0">
              <a:buNone/>
              <a:defRPr sz="1300"/>
            </a:lvl7pPr>
            <a:lvl8pPr marL="4298308" indent="0">
              <a:buNone/>
              <a:defRPr sz="1300"/>
            </a:lvl8pPr>
            <a:lvl9pPr marL="491235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49646E8-03EE-4E10-BF4C-DF07A763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743ED2-2270-4C42-AA3C-EFC0763A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A3031E-A6ED-40BA-86B5-7E54BF9B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313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714" y="609600"/>
            <a:ext cx="5308520" cy="21336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97304" y="1316573"/>
            <a:ext cx="8332470" cy="6498167"/>
          </a:xfrm>
        </p:spPr>
        <p:txBody>
          <a:bodyPr/>
          <a:lstStyle>
            <a:lvl1pPr marL="0" indent="0">
              <a:buNone/>
              <a:defRPr sz="4300"/>
            </a:lvl1pPr>
            <a:lvl2pPr marL="614321" indent="0">
              <a:buNone/>
              <a:defRPr sz="3800"/>
            </a:lvl2pPr>
            <a:lvl3pPr marL="1228642" indent="0">
              <a:buNone/>
              <a:defRPr sz="3200"/>
            </a:lvl3pPr>
            <a:lvl4pPr marL="1842959" indent="0">
              <a:buNone/>
              <a:defRPr sz="2700"/>
            </a:lvl4pPr>
            <a:lvl5pPr marL="2457278" indent="0">
              <a:buNone/>
              <a:defRPr sz="2700"/>
            </a:lvl5pPr>
            <a:lvl6pPr marL="3071598" indent="0">
              <a:buNone/>
              <a:defRPr sz="2700"/>
            </a:lvl6pPr>
            <a:lvl7pPr marL="3685919" indent="0">
              <a:buNone/>
              <a:defRPr sz="2700"/>
            </a:lvl7pPr>
            <a:lvl8pPr marL="4300237" indent="0">
              <a:buNone/>
              <a:defRPr sz="2700"/>
            </a:lvl8pPr>
            <a:lvl9pPr marL="4914556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714" y="2743200"/>
            <a:ext cx="5308520" cy="5082117"/>
          </a:xfrm>
        </p:spPr>
        <p:txBody>
          <a:bodyPr/>
          <a:lstStyle>
            <a:lvl1pPr marL="0" indent="0">
              <a:buNone/>
              <a:defRPr sz="2200"/>
            </a:lvl1pPr>
            <a:lvl2pPr marL="614321" indent="0">
              <a:buNone/>
              <a:defRPr sz="1900"/>
            </a:lvl2pPr>
            <a:lvl3pPr marL="1228642" indent="0">
              <a:buNone/>
              <a:defRPr sz="1600"/>
            </a:lvl3pPr>
            <a:lvl4pPr marL="1842959" indent="0">
              <a:buNone/>
              <a:defRPr sz="1300"/>
            </a:lvl4pPr>
            <a:lvl5pPr marL="2457278" indent="0">
              <a:buNone/>
              <a:defRPr sz="1300"/>
            </a:lvl5pPr>
            <a:lvl6pPr marL="3071598" indent="0">
              <a:buNone/>
              <a:defRPr sz="1300"/>
            </a:lvl6pPr>
            <a:lvl7pPr marL="3685919" indent="0">
              <a:buNone/>
              <a:defRPr sz="1300"/>
            </a:lvl7pPr>
            <a:lvl8pPr marL="4300237" indent="0">
              <a:buNone/>
              <a:defRPr sz="1300"/>
            </a:lvl8pPr>
            <a:lvl9pPr marL="4914556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74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63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78615" y="486836"/>
            <a:ext cx="354901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1570" y="486836"/>
            <a:ext cx="1044130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120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440" y="2840577"/>
            <a:ext cx="139903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68880" y="5181600"/>
            <a:ext cx="115214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9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7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77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9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15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35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5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C238-E8B3-457D-BCA8-54AFDBEEB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947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48B2-6D6B-4B05-BC5B-73D1A46B1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117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2" y="5875875"/>
            <a:ext cx="13990320" cy="181610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0162" y="3875624"/>
            <a:ext cx="1399032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93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862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57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772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9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15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351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545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1E26-1BBC-4EAB-8CE1-8E00B9A33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87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33610"/>
            <a:ext cx="7269480" cy="603461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760" y="2133610"/>
            <a:ext cx="7269480" cy="6034617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BEB2-CB17-4CED-9CFD-A0BC6123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391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3" y="2046817"/>
            <a:ext cx="7272339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9314" indent="0">
              <a:buNone/>
              <a:defRPr sz="2700" b="1"/>
            </a:lvl2pPr>
            <a:lvl3pPr marL="1238628" indent="0">
              <a:buNone/>
              <a:defRPr sz="2400" b="1"/>
            </a:lvl3pPr>
            <a:lvl4pPr marL="1857939" indent="0">
              <a:buNone/>
              <a:defRPr sz="2300" b="1"/>
            </a:lvl4pPr>
            <a:lvl5pPr marL="2477253" indent="0">
              <a:buNone/>
              <a:defRPr sz="2300" b="1"/>
            </a:lvl5pPr>
            <a:lvl6pPr marL="3096565" indent="0">
              <a:buNone/>
              <a:defRPr sz="2300" b="1"/>
            </a:lvl6pPr>
            <a:lvl7pPr marL="3715880" indent="0">
              <a:buNone/>
              <a:defRPr sz="2300" b="1"/>
            </a:lvl7pPr>
            <a:lvl8pPr marL="4335193" indent="0">
              <a:buNone/>
              <a:defRPr sz="2300" b="1"/>
            </a:lvl8pPr>
            <a:lvl9pPr marL="49545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3" y="2899833"/>
            <a:ext cx="7272339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61053" y="2046817"/>
            <a:ext cx="7275195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9314" indent="0">
              <a:buNone/>
              <a:defRPr sz="2700" b="1"/>
            </a:lvl2pPr>
            <a:lvl3pPr marL="1238628" indent="0">
              <a:buNone/>
              <a:defRPr sz="2400" b="1"/>
            </a:lvl3pPr>
            <a:lvl4pPr marL="1857939" indent="0">
              <a:buNone/>
              <a:defRPr sz="2300" b="1"/>
            </a:lvl4pPr>
            <a:lvl5pPr marL="2477253" indent="0">
              <a:buNone/>
              <a:defRPr sz="2300" b="1"/>
            </a:lvl5pPr>
            <a:lvl6pPr marL="3096565" indent="0">
              <a:buNone/>
              <a:defRPr sz="2300" b="1"/>
            </a:lvl6pPr>
            <a:lvl7pPr marL="3715880" indent="0">
              <a:buNone/>
              <a:defRPr sz="2300" b="1"/>
            </a:lvl7pPr>
            <a:lvl8pPr marL="4335193" indent="0">
              <a:buNone/>
              <a:defRPr sz="2300" b="1"/>
            </a:lvl8pPr>
            <a:lvl9pPr marL="49545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1053" y="2899833"/>
            <a:ext cx="7275195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993B-4F05-4900-8C57-38D0F9976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677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EAFF5-BD77-43D6-BC91-79475BB63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28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4092-2262-413D-826E-E4990998A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1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D570AE-0FF7-47AA-971E-A695C7E3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486884"/>
            <a:ext cx="14196060" cy="1767417"/>
          </a:xfrm>
          <a:prstGeom prst="rect">
            <a:avLst/>
          </a:prstGeom>
        </p:spPr>
        <p:txBody>
          <a:bodyPr vert="horz" lIns="122807" tIns="61403" rIns="122807" bIns="614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13066F-D649-446D-9459-32868C69C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570" y="2434167"/>
            <a:ext cx="14196060" cy="5801784"/>
          </a:xfrm>
          <a:prstGeom prst="rect">
            <a:avLst/>
          </a:prstGeom>
        </p:spPr>
        <p:txBody>
          <a:bodyPr vert="horz" lIns="122807" tIns="61403" rIns="122807" bIns="614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742D65-641A-444C-A433-5C56270B4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570" y="8475184"/>
            <a:ext cx="3703320" cy="486833"/>
          </a:xfrm>
          <a:prstGeom prst="rect">
            <a:avLst/>
          </a:prstGeom>
        </p:spPr>
        <p:txBody>
          <a:bodyPr vert="horz" lIns="122807" tIns="61403" rIns="122807" bIns="6140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095"/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095"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82FEB2-546A-48E5-BE55-3A3310C96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110" y="8475184"/>
            <a:ext cx="5554980" cy="486833"/>
          </a:xfrm>
          <a:prstGeom prst="rect">
            <a:avLst/>
          </a:prstGeom>
        </p:spPr>
        <p:txBody>
          <a:bodyPr vert="horz" lIns="122807" tIns="61403" rIns="122807" bIns="6140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0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B5E89E-9946-44F3-A7CE-55959F07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10" y="8475184"/>
            <a:ext cx="3703320" cy="486833"/>
          </a:xfrm>
          <a:prstGeom prst="rect">
            <a:avLst/>
          </a:prstGeom>
        </p:spPr>
        <p:txBody>
          <a:bodyPr vert="horz" lIns="122807" tIns="61403" rIns="122807" bIns="6140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095"/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0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28095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022" indent="-307022" algn="l" defTabSz="1228095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1065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115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9159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3204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7242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290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332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376" indent="-307022" algn="l" defTabSz="1228095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47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095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33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179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223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267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308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355" algn="l" defTabSz="12280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D570AE-0FF7-47AA-971E-A695C7E3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486881"/>
            <a:ext cx="14196060" cy="1767417"/>
          </a:xfrm>
          <a:prstGeom prst="rect">
            <a:avLst/>
          </a:prstGeom>
        </p:spPr>
        <p:txBody>
          <a:bodyPr vert="horz" lIns="122823" tIns="61411" rIns="122823" bIns="614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13066F-D649-446D-9459-32868C69C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570" y="2434167"/>
            <a:ext cx="14196060" cy="5801784"/>
          </a:xfrm>
          <a:prstGeom prst="rect">
            <a:avLst/>
          </a:prstGeom>
        </p:spPr>
        <p:txBody>
          <a:bodyPr vert="horz" lIns="122823" tIns="61411" rIns="122823" bIns="614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742D65-641A-444C-A433-5C56270B4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570" y="8475181"/>
            <a:ext cx="3703320" cy="486833"/>
          </a:xfrm>
          <a:prstGeom prst="rect">
            <a:avLst/>
          </a:prstGeom>
        </p:spPr>
        <p:txBody>
          <a:bodyPr vert="horz" lIns="122823" tIns="61411" rIns="122823" bIns="6141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252"/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252"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82FEB2-546A-48E5-BE55-3A3310C96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110" y="8475181"/>
            <a:ext cx="5554980" cy="486833"/>
          </a:xfrm>
          <a:prstGeom prst="rect">
            <a:avLst/>
          </a:prstGeom>
        </p:spPr>
        <p:txBody>
          <a:bodyPr vert="horz" lIns="122823" tIns="61411" rIns="122823" bIns="6141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25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B5E89E-9946-44F3-A7CE-55959F07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10" y="8475181"/>
            <a:ext cx="3703320" cy="486833"/>
          </a:xfrm>
          <a:prstGeom prst="rect">
            <a:avLst/>
          </a:prstGeom>
        </p:spPr>
        <p:txBody>
          <a:bodyPr vert="horz" lIns="122823" tIns="61411" rIns="122823" bIns="6141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252"/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25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0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28252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061" indent="-307061" algn="l" defTabSz="1228252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1183" indent="-307061" algn="l" defTabSz="122825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310" indent="-307061" algn="l" defTabSz="122825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9434" indent="-307061" algn="l" defTabSz="122825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3556" indent="-307061" algn="l" defTabSz="122825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7675" indent="-307061" algn="l" defTabSz="122825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801" indent="-307061" algn="l" defTabSz="122825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922" indent="-307061" algn="l" defTabSz="122825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042" indent="-307061" algn="l" defTabSz="122825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125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252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369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493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617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741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859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984" algn="l" defTabSz="122825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960" y="366184"/>
            <a:ext cx="1481328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19" tIns="73114" rIns="146219" bIns="731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960" y="2133623"/>
            <a:ext cx="1481328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19" tIns="73114" rIns="146219" bIns="73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960" y="8326967"/>
            <a:ext cx="38404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19" tIns="73114" rIns="146219" bIns="73114" numCol="1" anchor="t" anchorCtr="0" compatLnSpc="1">
            <a:prstTxWarp prst="textNoShape">
              <a:avLst/>
            </a:prstTxWarp>
          </a:bodyPr>
          <a:lstStyle>
            <a:lvl1pPr>
              <a:defRPr sz="2200" smtClean="0">
                <a:latin typeface="+mn-lt"/>
              </a:defRPr>
            </a:lvl1pPr>
          </a:lstStyle>
          <a:p>
            <a:pPr defTabSz="91387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23560" y="8326967"/>
            <a:ext cx="52120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19" tIns="73114" rIns="146219" bIns="73114" numCol="1" anchor="t" anchorCtr="0" compatLnSpc="1">
            <a:prstTxWarp prst="textNoShape">
              <a:avLst/>
            </a:prstTxWarp>
          </a:bodyPr>
          <a:lstStyle>
            <a:lvl1pPr algn="ctr">
              <a:defRPr sz="2200" smtClean="0">
                <a:latin typeface="+mn-lt"/>
              </a:defRPr>
            </a:lvl1pPr>
          </a:lstStyle>
          <a:p>
            <a:pPr defTabSz="91387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95760" y="8326967"/>
            <a:ext cx="38404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19" tIns="73114" rIns="146219" bIns="73114" numCol="1" anchor="t" anchorCtr="0" compatLnSpc="1">
            <a:prstTxWarp prst="textNoShape">
              <a:avLst/>
            </a:prstTxWarp>
          </a:bodyPr>
          <a:lstStyle>
            <a:lvl1pPr algn="r">
              <a:defRPr sz="2200" smtClean="0">
                <a:latin typeface="+mn-lt"/>
              </a:defRPr>
            </a:lvl1pPr>
          </a:lstStyle>
          <a:p>
            <a:pPr defTabSz="913873" fontAlgn="base">
              <a:spcBef>
                <a:spcPct val="0"/>
              </a:spcBef>
              <a:spcAft>
                <a:spcPct val="0"/>
              </a:spcAft>
              <a:defRPr/>
            </a:pPr>
            <a:fld id="{1DA66DF5-61FC-476B-BE01-EB2E7D02E163}" type="slidenum">
              <a:rPr lang="en-US">
                <a:solidFill>
                  <a:srgbClr val="000000"/>
                </a:solidFill>
              </a:rPr>
              <a:pPr defTabSz="91387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9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5pPr>
      <a:lvl6pPr marL="731097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6pPr>
      <a:lvl7pPr marL="1462198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7pPr>
      <a:lvl8pPr marL="2193295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8pPr>
      <a:lvl9pPr marL="2924393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9pPr>
    </p:titleStyle>
    <p:bodyStyle>
      <a:lvl1pPr marL="548325" indent="-548325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88037" indent="-456936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827747" indent="-365549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58844" indent="-365549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3289941" indent="-365549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4021041" indent="-365549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4752139" indent="-365549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5483240" indent="-365549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6214340" indent="-365549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6219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97" algn="l" defTabSz="146219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198" algn="l" defTabSz="146219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295" algn="l" defTabSz="146219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393" algn="l" defTabSz="146219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496" algn="l" defTabSz="146219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592" algn="l" defTabSz="146219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690" algn="l" defTabSz="146219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788" algn="l" defTabSz="146219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D570AE-0FF7-47AA-971E-A695C7E3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0" y="486872"/>
            <a:ext cx="14196060" cy="1767417"/>
          </a:xfrm>
          <a:prstGeom prst="rect">
            <a:avLst/>
          </a:prstGeom>
        </p:spPr>
        <p:txBody>
          <a:bodyPr vert="horz" lIns="122838" tIns="61419" rIns="122838" bIns="614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13066F-D649-446D-9459-32868C69C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1570" y="2434167"/>
            <a:ext cx="14196060" cy="5801784"/>
          </a:xfrm>
          <a:prstGeom prst="rect">
            <a:avLst/>
          </a:prstGeom>
        </p:spPr>
        <p:txBody>
          <a:bodyPr vert="horz" lIns="122838" tIns="61419" rIns="122838" bIns="614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742D65-641A-444C-A433-5C56270B4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1570" y="8475172"/>
            <a:ext cx="3703320" cy="486833"/>
          </a:xfrm>
          <a:prstGeom prst="rect">
            <a:avLst/>
          </a:prstGeom>
        </p:spPr>
        <p:txBody>
          <a:bodyPr vert="horz" lIns="122838" tIns="61419" rIns="122838" bIns="6141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408"/>
            <a:fld id="{68A8C706-A083-425C-AC80-77E56B01F8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408"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82FEB2-546A-48E5-BE55-3A3310C96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52110" y="8475172"/>
            <a:ext cx="5554980" cy="486833"/>
          </a:xfrm>
          <a:prstGeom prst="rect">
            <a:avLst/>
          </a:prstGeom>
        </p:spPr>
        <p:txBody>
          <a:bodyPr vert="horz" lIns="122838" tIns="61419" rIns="122838" bIns="6141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40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B5E89E-9946-44F3-A7CE-55959F07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310" y="8475172"/>
            <a:ext cx="3703320" cy="486833"/>
          </a:xfrm>
          <a:prstGeom prst="rect">
            <a:avLst/>
          </a:prstGeom>
        </p:spPr>
        <p:txBody>
          <a:bodyPr vert="horz" lIns="122838" tIns="61419" rIns="122838" bIns="6141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408"/>
            <a:fld id="{A7FF1B9A-A6E0-428B-93F7-06C5D08493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40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1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1228408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100" indent="-307100" algn="l" defTabSz="1228408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1301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505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49708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3910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8108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92310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6512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20712" indent="-307100" algn="l" defTabSz="1228408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204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408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604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806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1009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5212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9410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3613" algn="l" defTabSz="12284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960" y="366184"/>
            <a:ext cx="1481328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960" y="2133623"/>
            <a:ext cx="1481328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960" y="8326967"/>
            <a:ext cx="38404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>
            <a:lvl1pPr>
              <a:defRPr sz="2200" smtClean="0">
                <a:latin typeface="+mn-lt"/>
              </a:defRPr>
            </a:lvl1pPr>
          </a:lstStyle>
          <a:p>
            <a:pPr defTabSz="913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23560" y="8326967"/>
            <a:ext cx="52120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>
            <a:lvl1pPr algn="ctr">
              <a:defRPr sz="2200" smtClean="0">
                <a:latin typeface="+mn-lt"/>
              </a:defRPr>
            </a:lvl1pPr>
          </a:lstStyle>
          <a:p>
            <a:pPr defTabSz="913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95760" y="8326967"/>
            <a:ext cx="38404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>
            <a:lvl1pPr algn="r">
              <a:defRPr sz="2200" smtClean="0">
                <a:latin typeface="+mn-lt"/>
              </a:defRPr>
            </a:lvl1pPr>
          </a:lstStyle>
          <a:p>
            <a:pPr defTabSz="913990" fontAlgn="base">
              <a:spcBef>
                <a:spcPct val="0"/>
              </a:spcBef>
              <a:spcAft>
                <a:spcPct val="0"/>
              </a:spcAft>
              <a:defRPr/>
            </a:pPr>
            <a:fld id="{1DA66DF5-61FC-476B-BE01-EB2E7D02E163}" type="slidenum">
              <a:rPr lang="en-US">
                <a:solidFill>
                  <a:srgbClr val="000000"/>
                </a:solidFill>
              </a:rPr>
              <a:pPr defTabSz="91399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7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5pPr>
      <a:lvl6pPr marL="731191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6pPr>
      <a:lvl7pPr marL="1462385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7pPr>
      <a:lvl8pPr marL="2193576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8pPr>
      <a:lvl9pPr marL="2924768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9pPr>
    </p:titleStyle>
    <p:bodyStyle>
      <a:lvl1pPr marL="548395" indent="-548395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88189" indent="-456994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827981" indent="-365596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59172" indent="-365596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3290363" indent="-365596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4021557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4752748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5483942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6215134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191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385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576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768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962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153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344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49538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960" y="366184"/>
            <a:ext cx="1481328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960" y="2133620"/>
            <a:ext cx="1481328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960" y="8326967"/>
            <a:ext cx="38404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>
            <a:lvl1pPr>
              <a:defRPr sz="2200" smtClean="0">
                <a:latin typeface="+mn-lt"/>
              </a:defRPr>
            </a:lvl1pPr>
          </a:lstStyle>
          <a:p>
            <a:pPr defTabSz="913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23560" y="8326967"/>
            <a:ext cx="52120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>
            <a:lvl1pPr algn="ctr">
              <a:defRPr sz="2200" smtClean="0">
                <a:latin typeface="+mn-lt"/>
              </a:defRPr>
            </a:lvl1pPr>
          </a:lstStyle>
          <a:p>
            <a:pPr defTabSz="913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95760" y="8326967"/>
            <a:ext cx="38404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>
            <a:lvl1pPr algn="r">
              <a:defRPr sz="2200" smtClean="0">
                <a:latin typeface="+mn-lt"/>
              </a:defRPr>
            </a:lvl1pPr>
          </a:lstStyle>
          <a:p>
            <a:pPr defTabSz="913990" fontAlgn="base">
              <a:spcBef>
                <a:spcPct val="0"/>
              </a:spcBef>
              <a:spcAft>
                <a:spcPct val="0"/>
              </a:spcAft>
              <a:defRPr/>
            </a:pPr>
            <a:fld id="{1DA66DF5-61FC-476B-BE01-EB2E7D02E163}" type="slidenum">
              <a:rPr lang="en-US">
                <a:solidFill>
                  <a:srgbClr val="000000"/>
                </a:solidFill>
              </a:rPr>
              <a:pPr defTabSz="91399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6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5pPr>
      <a:lvl6pPr marL="731191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6pPr>
      <a:lvl7pPr marL="1462385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7pPr>
      <a:lvl8pPr marL="2193576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8pPr>
      <a:lvl9pPr marL="2924768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9pPr>
    </p:titleStyle>
    <p:bodyStyle>
      <a:lvl1pPr marL="548395" indent="-548395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88189" indent="-456994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827981" indent="-365596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59172" indent="-365596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3290363" indent="-365596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4021557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4752748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5483942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6215134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191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385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576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768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962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153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344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49538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960" y="366184"/>
            <a:ext cx="1481328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960" y="2133610"/>
            <a:ext cx="1481328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22960" y="8326967"/>
            <a:ext cx="38404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>
            <a:lvl1pPr>
              <a:defRPr sz="2200" smtClean="0">
                <a:latin typeface="+mn-lt"/>
              </a:defRPr>
            </a:lvl1pPr>
          </a:lstStyle>
          <a:p>
            <a:pPr defTabSz="913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23560" y="8326967"/>
            <a:ext cx="52120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>
            <a:lvl1pPr algn="ctr">
              <a:defRPr sz="2200" smtClean="0">
                <a:latin typeface="+mn-lt"/>
              </a:defRPr>
            </a:lvl1pPr>
          </a:lstStyle>
          <a:p>
            <a:pPr defTabSz="913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95760" y="8326967"/>
            <a:ext cx="384048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6238" tIns="73122" rIns="146238" bIns="73122" numCol="1" anchor="t" anchorCtr="0" compatLnSpc="1">
            <a:prstTxWarp prst="textNoShape">
              <a:avLst/>
            </a:prstTxWarp>
          </a:bodyPr>
          <a:lstStyle>
            <a:lvl1pPr algn="r">
              <a:defRPr sz="2200" smtClean="0">
                <a:latin typeface="+mn-lt"/>
              </a:defRPr>
            </a:lvl1pPr>
          </a:lstStyle>
          <a:p>
            <a:pPr defTabSz="913990" fontAlgn="base">
              <a:spcBef>
                <a:spcPct val="0"/>
              </a:spcBef>
              <a:spcAft>
                <a:spcPct val="0"/>
              </a:spcAft>
              <a:defRPr/>
            </a:pPr>
            <a:fld id="{1DA66DF5-61FC-476B-BE01-EB2E7D02E163}" type="slidenum">
              <a:rPr lang="en-US">
                <a:solidFill>
                  <a:srgbClr val="000000"/>
                </a:solidFill>
              </a:rPr>
              <a:pPr defTabSz="91399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1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5pPr>
      <a:lvl6pPr marL="731191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6pPr>
      <a:lvl7pPr marL="1462385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7pPr>
      <a:lvl8pPr marL="2193576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8pPr>
      <a:lvl9pPr marL="2924768" algn="ctr" rtl="0" fontAlgn="base">
        <a:spcBef>
          <a:spcPct val="0"/>
        </a:spcBef>
        <a:spcAft>
          <a:spcPct val="0"/>
        </a:spcAft>
        <a:defRPr sz="7000">
          <a:solidFill>
            <a:schemeClr val="tx2"/>
          </a:solidFill>
          <a:latin typeface="Arial" charset="0"/>
        </a:defRPr>
      </a:lvl9pPr>
    </p:titleStyle>
    <p:bodyStyle>
      <a:lvl1pPr marL="548395" indent="-548395" algn="l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</a:defRPr>
      </a:lvl1pPr>
      <a:lvl2pPr marL="1188189" indent="-456994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827981" indent="-365596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59172" indent="-365596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3290363" indent="-365596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4021557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4752748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5483942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6215134" indent="-365596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191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385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576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768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962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87153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18344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49538" algn="l" defTabSz="146238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1570" y="486840"/>
            <a:ext cx="14196060" cy="1767417"/>
          </a:xfrm>
          <a:prstGeom prst="rect">
            <a:avLst/>
          </a:prstGeom>
        </p:spPr>
        <p:txBody>
          <a:bodyPr vert="horz" lIns="122863" tIns="61432" rIns="122863" bIns="6143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570" y="2434167"/>
            <a:ext cx="14196060" cy="5801784"/>
          </a:xfrm>
          <a:prstGeom prst="rect">
            <a:avLst/>
          </a:prstGeom>
        </p:spPr>
        <p:txBody>
          <a:bodyPr vert="horz" lIns="122863" tIns="61432" rIns="122863" bIns="614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570" y="8475140"/>
            <a:ext cx="3703320" cy="486833"/>
          </a:xfrm>
          <a:prstGeom prst="rect">
            <a:avLst/>
          </a:prstGeom>
        </p:spPr>
        <p:txBody>
          <a:bodyPr vert="horz" lIns="122863" tIns="61432" rIns="122863" bIns="6143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642"/>
            <a:fld id="{43E136FB-7585-4E56-B3F6-B2D9DF0040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642"/>
              <a:t>12/4/2021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52110" y="8475140"/>
            <a:ext cx="5554980" cy="486833"/>
          </a:xfrm>
          <a:prstGeom prst="rect">
            <a:avLst/>
          </a:prstGeom>
        </p:spPr>
        <p:txBody>
          <a:bodyPr vert="horz" lIns="122863" tIns="61432" rIns="122863" bIns="6143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6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4310" y="8475140"/>
            <a:ext cx="3703320" cy="486833"/>
          </a:xfrm>
          <a:prstGeom prst="rect">
            <a:avLst/>
          </a:prstGeom>
        </p:spPr>
        <p:txBody>
          <a:bodyPr vert="horz" lIns="122863" tIns="61432" rIns="122863" bIns="6143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8642"/>
            <a:fld id="{5F3FFEFF-5302-405F-B07B-E9F8DACD1B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286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1228642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158" indent="-307158" algn="l" defTabSz="1228642" rtl="0" eaLnBrk="1" latinLnBrk="0" hangingPunct="1">
        <a:lnSpc>
          <a:spcPct val="90000"/>
        </a:lnSpc>
        <a:spcBef>
          <a:spcPts val="134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921479" indent="-307158" algn="l" defTabSz="12286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35800" indent="-307158" algn="l" defTabSz="12286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50120" indent="-307158" algn="l" defTabSz="12286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64439" indent="-307158" algn="l" defTabSz="12286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78757" indent="-307158" algn="l" defTabSz="12286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93076" indent="-307158" algn="l" defTabSz="12286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607397" indent="-307158" algn="l" defTabSz="12286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221714" indent="-307158" algn="l" defTabSz="1228642" rtl="0" eaLnBrk="1" latinLnBrk="0" hangingPunct="1">
        <a:lnSpc>
          <a:spcPct val="90000"/>
        </a:lnSpc>
        <a:spcBef>
          <a:spcPts val="672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6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321" algn="l" defTabSz="12286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642" algn="l" defTabSz="12286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959" algn="l" defTabSz="12286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278" algn="l" defTabSz="12286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1598" algn="l" defTabSz="12286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5919" algn="l" defTabSz="12286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0237" algn="l" defTabSz="12286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4556" algn="l" defTabSz="12286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2960" y="366184"/>
            <a:ext cx="1481328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862" tIns="61932" rIns="123862" bIns="619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960" y="2133609"/>
            <a:ext cx="1481328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862" tIns="61932" rIns="123862" bIns="619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" y="8475142"/>
            <a:ext cx="3840480" cy="486833"/>
          </a:xfrm>
          <a:prstGeom prst="rect">
            <a:avLst/>
          </a:prstGeom>
        </p:spPr>
        <p:txBody>
          <a:bodyPr vert="horz" lIns="123862" tIns="61932" rIns="123862" bIns="61932" rtlCol="0" anchor="ctr"/>
          <a:lstStyle>
            <a:lvl1pPr algn="l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23560" y="8475142"/>
            <a:ext cx="5212080" cy="486833"/>
          </a:xfrm>
          <a:prstGeom prst="rect">
            <a:avLst/>
          </a:prstGeom>
        </p:spPr>
        <p:txBody>
          <a:bodyPr vert="horz" lIns="123862" tIns="61932" rIns="123862" bIns="61932" rtlCol="0" anchor="ctr"/>
          <a:lstStyle>
            <a:lvl1pPr algn="ctr" eaLnBrk="1" hangingPunct="1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5760" y="8475142"/>
            <a:ext cx="3840480" cy="486833"/>
          </a:xfrm>
          <a:prstGeom prst="rect">
            <a:avLst/>
          </a:prstGeom>
        </p:spPr>
        <p:txBody>
          <a:bodyPr vert="horz" wrap="square" lIns="123862" tIns="61932" rIns="123862" bIns="6193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defTabSz="1238628" fontAlgn="base">
              <a:spcBef>
                <a:spcPct val="0"/>
              </a:spcBef>
              <a:spcAft>
                <a:spcPct val="0"/>
              </a:spcAft>
              <a:defRPr/>
            </a:pPr>
            <a:fld id="{63992CF9-3595-40B6-9C18-6AFAA1A7C8AE}" type="slidenum">
              <a:rPr lang="en-US">
                <a:latin typeface="Times New Roman" panose="02020603050405020304" pitchFamily="18" charset="0"/>
              </a:rPr>
              <a:pPr defTabSz="123862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5pPr>
      <a:lvl6pPr marL="61931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6pPr>
      <a:lvl7pPr marL="123862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7pPr>
      <a:lvl8pPr marL="18579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8pPr>
      <a:lvl9pPr marL="247725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64486" indent="-46448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6385" indent="-38707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48284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7598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86910" indent="-30965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6224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25535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44851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64163" indent="-309658" algn="l" defTabSz="1238628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9314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628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7939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253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96565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15880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35193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54507" algn="l" defTabSz="12386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THU%20THUY\Desktop\Mam%20non%20KS-Th\Oto.MP3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47338" y="833120"/>
            <a:ext cx="9813798" cy="479552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799" tIns="61401" rIns="122799" bIns="61401" rtlCol="0" anchor="ctr"/>
          <a:lstStyle/>
          <a:p>
            <a:pPr algn="ctr" defTabSz="1228017"/>
            <a:r>
              <a:rPr lang="en-US" sz="9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TẬP ĐỌC </a:t>
            </a:r>
          </a:p>
        </p:txBody>
      </p:sp>
    </p:spTree>
    <p:extLst>
      <p:ext uri="{BB962C8B-B14F-4D97-AF65-F5344CB8AC3E}">
        <p14:creationId xmlns:p14="http://schemas.microsoft.com/office/powerpoint/2010/main" val="617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B3D227-5A9B-4E18-93CD-AC88639104C3}"/>
              </a:ext>
            </a:extLst>
          </p:cNvPr>
          <p:cNvSpPr txBox="1"/>
          <p:nvPr/>
        </p:nvSpPr>
        <p:spPr>
          <a:xfrm>
            <a:off x="2398262" y="179323"/>
            <a:ext cx="10938510" cy="2617080"/>
          </a:xfrm>
          <a:prstGeom prst="rect">
            <a:avLst/>
          </a:prstGeom>
          <a:noFill/>
        </p:spPr>
        <p:txBody>
          <a:bodyPr wrap="square" lIns="122830" tIns="61417" rIns="122830" bIns="61417" rtlCol="0">
            <a:spAutoFit/>
          </a:bodyPr>
          <a:lstStyle/>
          <a:p>
            <a:pPr algn="ctr" defTabSz="1228330">
              <a:defRPr/>
            </a:pPr>
            <a:r>
              <a:rPr lang="en-US" sz="5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28330"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28330">
              <a:defRPr/>
            </a:pPr>
            <a:r>
              <a:rPr lang="en-US" sz="5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4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456432" y="3251200"/>
            <a:ext cx="9093708" cy="3942080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30" tIns="61417" rIns="122830" bIns="61417" rtlCol="0" anchor="ctr"/>
          <a:lstStyle/>
          <a:p>
            <a:pPr algn="ctr" defTabSz="1228330"/>
            <a:r>
              <a:rPr lang="en-US" sz="6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 HIỂU BÀI </a:t>
            </a:r>
          </a:p>
        </p:txBody>
      </p:sp>
    </p:spTree>
    <p:extLst>
      <p:ext uri="{BB962C8B-B14F-4D97-AF65-F5344CB8AC3E}">
        <p14:creationId xmlns:p14="http://schemas.microsoft.com/office/powerpoint/2010/main" val="22174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2743204"/>
            <a:ext cx="16459200" cy="282538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146238" tIns="73122" rIns="146238" bIns="731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defTabSz="146238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1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Cu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Chắt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các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đồ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chơi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chàng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kị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sĩ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cưỡi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ngựa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nàng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công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chúa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ngồi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lầu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son,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một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chú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bé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bằng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đất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10800000">
            <a:off x="0" y="0"/>
            <a:ext cx="15910560" cy="2438400"/>
          </a:xfrm>
          <a:prstGeom prst="cloudCallout">
            <a:avLst>
              <a:gd name="adj1" fmla="val 25014"/>
              <a:gd name="adj2" fmla="val -108102"/>
            </a:avLst>
          </a:prstGeom>
          <a:solidFill>
            <a:srgbClr val="FFFF00"/>
          </a:solidFill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rot="10800000" lIns="146238" tIns="73122" rIns="146238" bIns="73122" anchor="ctr"/>
          <a:lstStyle/>
          <a:p>
            <a:pPr algn="ctr" defTabSz="14623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500" b="1" u="sng" dirty="0" err="1">
                <a:solidFill>
                  <a:srgbClr val="FF3300"/>
                </a:solidFill>
                <a:latin typeface="Times New Roman" pitchFamily="18" charset="0"/>
              </a:rPr>
              <a:t>Câu</a:t>
            </a:r>
            <a:r>
              <a:rPr lang="en-US" sz="6500" b="1" u="sng" dirty="0">
                <a:solidFill>
                  <a:srgbClr val="FF3300"/>
                </a:solidFill>
                <a:latin typeface="Times New Roman" pitchFamily="18" charset="0"/>
              </a:rPr>
              <a:t> 1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</a:rPr>
              <a:t>: Cu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</a:rPr>
              <a:t>Chắt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</a:rPr>
              <a:t>có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</a:rPr>
              <a:t>những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</a:rPr>
              <a:t>đồ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</a:rPr>
              <a:t>chơi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</a:rPr>
              <a:t>gì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197716" y="5410208"/>
            <a:ext cx="13058775" cy="193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38" tIns="73122" rIns="146238" bIns="73122">
            <a:spAutoFit/>
          </a:bodyPr>
          <a:lstStyle/>
          <a:p>
            <a:pPr defTabSz="14623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800" b="1" dirty="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en-US" sz="5800" b="1" dirty="0" err="1">
                <a:solidFill>
                  <a:srgbClr val="FF3300"/>
                </a:solidFill>
                <a:latin typeface="Times New Roman" pitchFamily="18" charset="0"/>
              </a:rPr>
              <a:t>Chúng</a:t>
            </a:r>
            <a:r>
              <a:rPr lang="en-US" sz="5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5800" b="1" dirty="0" err="1">
                <a:solidFill>
                  <a:srgbClr val="FF3300"/>
                </a:solidFill>
                <a:latin typeface="Times New Roman" pitchFamily="18" charset="0"/>
              </a:rPr>
              <a:t>khác</a:t>
            </a:r>
            <a:r>
              <a:rPr lang="en-US" sz="5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5800" b="1" dirty="0" err="1">
                <a:solidFill>
                  <a:srgbClr val="FF3300"/>
                </a:solidFill>
                <a:latin typeface="Times New Roman" pitchFamily="18" charset="0"/>
              </a:rPr>
              <a:t>nhau</a:t>
            </a:r>
            <a:r>
              <a:rPr lang="en-US" sz="5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5800" b="1" dirty="0" err="1">
                <a:solidFill>
                  <a:srgbClr val="FF3300"/>
                </a:solidFill>
                <a:latin typeface="Times New Roman" pitchFamily="18" charset="0"/>
              </a:rPr>
              <a:t>như</a:t>
            </a:r>
            <a:r>
              <a:rPr lang="en-US" sz="5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5800" b="1" dirty="0" err="1">
                <a:solidFill>
                  <a:srgbClr val="FF3300"/>
                </a:solidFill>
                <a:latin typeface="Times New Roman" pitchFamily="18" charset="0"/>
              </a:rPr>
              <a:t>thế</a:t>
            </a:r>
            <a:r>
              <a:rPr lang="en-US" sz="58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5800" b="1" dirty="0" err="1">
                <a:solidFill>
                  <a:srgbClr val="FF3300"/>
                </a:solidFill>
                <a:latin typeface="Times New Roman" pitchFamily="18" charset="0"/>
              </a:rPr>
              <a:t>nào</a:t>
            </a:r>
            <a:r>
              <a:rPr lang="en-US" sz="5800" b="1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  <a:p>
            <a:pPr defTabSz="1462385" fontAlgn="base">
              <a:spcBef>
                <a:spcPct val="0"/>
              </a:spcBef>
              <a:spcAft>
                <a:spcPct val="0"/>
              </a:spcAft>
            </a:pPr>
            <a:endParaRPr lang="en-US" sz="58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0" y="6172203"/>
            <a:ext cx="16459200" cy="31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38" tIns="73122" rIns="146238" bIns="73122">
            <a:spAutoFit/>
          </a:bodyPr>
          <a:lstStyle/>
          <a:p>
            <a:pPr defTabSz="1462385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Chàng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kị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sĩ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nàng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chúa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món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quà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tặng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dịp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tết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Trung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thu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Chúng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làm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bột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màu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rất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sặc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sỡ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đẹp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Còn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chú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Đất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đồ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tự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nặn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bằng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đất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sét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khi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đi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chăn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</a:rPr>
              <a:t>trâu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6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92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08760" y="1016004"/>
            <a:ext cx="9601200" cy="6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38" tIns="73122" rIns="146238" bIns="731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385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3962404"/>
            <a:ext cx="16459200" cy="381642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lIns="146238" tIns="73122" rIns="146238" bIns="731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38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cs typeface="Arial" charset="0"/>
              </a:rPr>
              <a:t>	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Chú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bé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Đất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đi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cánh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đồng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Mới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đến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chái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bếp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gặp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trời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mưa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chú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ngấm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và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bị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rét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Chú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vào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bếp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sưởi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r>
              <a:rPr 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Lúc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đầu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thấy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khoan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khoái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lúc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sau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thấy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nóng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rát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cả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chân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tay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khiến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chú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ta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lùi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lại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10800000">
            <a:off x="0" y="0"/>
            <a:ext cx="9601200" cy="3657600"/>
          </a:xfrm>
          <a:prstGeom prst="cloudCallout">
            <a:avLst>
              <a:gd name="adj1" fmla="val -82741"/>
              <a:gd name="adj2" fmla="val -28014"/>
            </a:avLst>
          </a:prstGeom>
          <a:solidFill>
            <a:srgbClr val="FFFF00"/>
          </a:solidFill>
          <a:ln w="9525">
            <a:solidFill>
              <a:srgbClr val="FFC000"/>
            </a:solidFill>
            <a:round/>
            <a:headEnd/>
            <a:tailEnd/>
          </a:ln>
          <a:effectLst/>
        </p:spPr>
        <p:txBody>
          <a:bodyPr rot="10800000" lIns="146238" tIns="73122" rIns="146238" bIns="73122" anchor="ctr"/>
          <a:lstStyle/>
          <a:p>
            <a:pPr defTabSz="1462385" fontAlgn="base">
              <a:spcBef>
                <a:spcPct val="50000"/>
              </a:spcBef>
              <a:spcAft>
                <a:spcPct val="0"/>
              </a:spcAft>
            </a:pPr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130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652" y="5116306"/>
            <a:ext cx="16184880" cy="214827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lIns="146238" tIns="73122" rIns="146238" bIns="731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38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en-US" sz="6500" dirty="0" err="1">
                <a:solidFill>
                  <a:srgbClr val="000000"/>
                </a:solidFill>
                <a:cs typeface="Times New Roman" pitchFamily="18" charset="0"/>
              </a:rPr>
              <a:t>Vì</a:t>
            </a:r>
            <a:r>
              <a:rPr lang="en-US" sz="65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Times New Roman" pitchFamily="18" charset="0"/>
              </a:rPr>
              <a:t>chú</a:t>
            </a:r>
            <a:r>
              <a:rPr lang="en-US" sz="65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Times New Roman" pitchFamily="18" charset="0"/>
              </a:rPr>
              <a:t>muốn</a:t>
            </a:r>
            <a:r>
              <a:rPr lang="en-US" sz="65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Times New Roman" pitchFamily="18" charset="0"/>
              </a:rPr>
              <a:t>được</a:t>
            </a:r>
            <a:r>
              <a:rPr lang="en-US" sz="65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Times New Roman" pitchFamily="18" charset="0"/>
              </a:rPr>
              <a:t>xông</a:t>
            </a:r>
            <a:r>
              <a:rPr lang="en-US" sz="65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Times New Roman" pitchFamily="18" charset="0"/>
              </a:rPr>
              <a:t>pha</a:t>
            </a:r>
            <a:r>
              <a:rPr lang="en-US" sz="65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Times New Roman" pitchFamily="18" charset="0"/>
              </a:rPr>
              <a:t>làm</a:t>
            </a:r>
            <a:r>
              <a:rPr lang="en-US" sz="65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Times New Roman" pitchFamily="18" charset="0"/>
              </a:rPr>
              <a:t>nhiều</a:t>
            </a:r>
            <a:r>
              <a:rPr lang="en-US" sz="65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Times New Roman" pitchFamily="18" charset="0"/>
              </a:rPr>
              <a:t>việc</a:t>
            </a:r>
            <a:r>
              <a:rPr lang="en-US" sz="65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sz="65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Times New Roman" pitchFamily="18" charset="0"/>
              </a:rPr>
              <a:t>ích</a:t>
            </a:r>
            <a:r>
              <a:rPr lang="en-US" sz="65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2420" y="7620003"/>
            <a:ext cx="16184880" cy="114799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146238" tIns="73122" rIns="146238" bIns="731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38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800" dirty="0">
                <a:solidFill>
                  <a:srgbClr val="000000"/>
                </a:solidFill>
                <a:cs typeface="Arial" charset="0"/>
              </a:rPr>
              <a:t>+ </a:t>
            </a:r>
            <a:r>
              <a:rPr lang="en-US" sz="6500" dirty="0" err="1">
                <a:solidFill>
                  <a:srgbClr val="000000"/>
                </a:solidFill>
                <a:cs typeface="Arial" charset="0"/>
              </a:rPr>
              <a:t>Vì</a:t>
            </a:r>
            <a:r>
              <a:rPr lang="en-US" sz="65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Arial" charset="0"/>
              </a:rPr>
              <a:t>chú</a:t>
            </a:r>
            <a:r>
              <a:rPr lang="en-US" sz="65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Arial" charset="0"/>
              </a:rPr>
              <a:t>sợ</a:t>
            </a:r>
            <a:r>
              <a:rPr lang="en-US" sz="65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Arial" charset="0"/>
              </a:rPr>
              <a:t>bị</a:t>
            </a:r>
            <a:r>
              <a:rPr lang="en-US" sz="65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Arial" charset="0"/>
              </a:rPr>
              <a:t>ông</a:t>
            </a:r>
            <a:r>
              <a:rPr lang="en-US" sz="65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Arial" charset="0"/>
              </a:rPr>
              <a:t>Hòn</a:t>
            </a:r>
            <a:r>
              <a:rPr lang="en-US" sz="65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Arial" charset="0"/>
              </a:rPr>
              <a:t>Rấm</a:t>
            </a:r>
            <a:r>
              <a:rPr lang="en-US" sz="65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Arial" charset="0"/>
              </a:rPr>
              <a:t>chê</a:t>
            </a:r>
            <a:r>
              <a:rPr lang="en-US" sz="65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Arial" charset="0"/>
              </a:rPr>
              <a:t>là</a:t>
            </a:r>
            <a:r>
              <a:rPr lang="en-US" sz="65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sz="6500" dirty="0" err="1">
                <a:solidFill>
                  <a:srgbClr val="000000"/>
                </a:solidFill>
                <a:cs typeface="Arial" charset="0"/>
              </a:rPr>
              <a:t>nhát</a:t>
            </a:r>
            <a:r>
              <a:rPr lang="en-US" sz="6500" dirty="0">
                <a:solidFill>
                  <a:srgbClr val="000000"/>
                </a:solidFill>
                <a:cs typeface="Arial" charset="0"/>
              </a:rPr>
              <a:t>. 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rot="10800000">
            <a:off x="4267202" y="0"/>
            <a:ext cx="12192000" cy="4800600"/>
          </a:xfrm>
          <a:prstGeom prst="cloudCallout">
            <a:avLst>
              <a:gd name="adj1" fmla="val 47556"/>
              <a:gd name="adj2" fmla="val -833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lIns="146238" tIns="73122" rIns="146238" bIns="73122" anchor="ctr"/>
          <a:lstStyle/>
          <a:p>
            <a:pPr defTabSz="1462385" fontAlgn="base">
              <a:spcBef>
                <a:spcPct val="50000"/>
              </a:spcBef>
              <a:spcAft>
                <a:spcPct val="0"/>
              </a:spcAft>
            </a:pPr>
            <a:endParaRPr lang="en-US" sz="3000" b="1" dirty="0">
              <a:solidFill>
                <a:srgbClr val="FF00FF"/>
              </a:solidFill>
              <a:latin typeface="Times New Roman" pitchFamily="18" charset="0"/>
            </a:endParaRPr>
          </a:p>
          <a:p>
            <a:pPr defTabSz="1462385" fontAlgn="base">
              <a:spcBef>
                <a:spcPct val="50000"/>
              </a:spcBef>
              <a:spcAft>
                <a:spcPct val="0"/>
              </a:spcAft>
            </a:pP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defTabSz="1462385" fontAlgn="base">
              <a:spcBef>
                <a:spcPct val="50000"/>
              </a:spcBef>
              <a:spcAft>
                <a:spcPct val="0"/>
              </a:spcAft>
            </a:pPr>
            <a:endParaRPr lang="en-US" sz="6500" b="1" dirty="0">
              <a:solidFill>
                <a:srgbClr val="FF3300"/>
              </a:solidFill>
              <a:cs typeface="Arial" charset="0"/>
            </a:endParaRPr>
          </a:p>
        </p:txBody>
      </p:sp>
      <p:graphicFrame>
        <p:nvGraphicFramePr>
          <p:cNvPr id="21512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43147189"/>
              </p:ext>
            </p:extLst>
          </p:nvPr>
        </p:nvGraphicFramePr>
        <p:xfrm>
          <a:off x="0" y="990603"/>
          <a:ext cx="589788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4" imgW="4046538" imgH="3352800" progId="MS_ClipArt_Gallery.2">
                  <p:embed/>
                </p:oleObj>
              </mc:Choice>
              <mc:Fallback>
                <p:oleObj name="Clip" r:id="rId4" imgW="4046538" imgH="33528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90603"/>
                        <a:ext cx="5897880" cy="361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4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657" y="2550368"/>
            <a:ext cx="16459200" cy="193283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146238" tIns="73122" rIns="146238" bIns="731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38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Phải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rèn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luyện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thử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thách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, con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mới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trở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cứng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rắn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ích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7294037"/>
            <a:ext cx="16459200" cy="6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38" tIns="73122" rIns="146238" bIns="731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38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endParaRPr lang="en-US" sz="6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7538" y="4876800"/>
            <a:ext cx="16459200" cy="1932837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146238" tIns="73122" rIns="146238" bIns="731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38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Vượt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qua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thử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thách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khó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khăn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, con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mới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mạnh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mẽ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cứng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5800" dirty="0" err="1">
                <a:solidFill>
                  <a:srgbClr val="000000"/>
                </a:solidFill>
                <a:cs typeface="Times New Roman" pitchFamily="18" charset="0"/>
              </a:rPr>
              <a:t>cỏi</a:t>
            </a:r>
            <a:r>
              <a:rPr lang="en-US" sz="5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0" y="6074837"/>
            <a:ext cx="16459200" cy="60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38" tIns="73122" rIns="146238" bIns="731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38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endParaRPr lang="en-US" sz="65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7538" y="7075515"/>
            <a:ext cx="16047720" cy="162506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146238" tIns="73122" rIns="146238" bIns="731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38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Lửa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thử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vàng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nan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thử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sức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tôi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luyện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nan, con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mới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vững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vàng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dũng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cs typeface="Times New Roman" pitchFamily="18" charset="0"/>
              </a:rPr>
              <a:t>cảm</a:t>
            </a:r>
            <a:r>
              <a:rPr lang="en-US" sz="4800" dirty="0">
                <a:solidFill>
                  <a:srgbClr val="000000"/>
                </a:solidFill>
                <a:cs typeface="Times New Roman" pitchFamily="18" charset="0"/>
              </a:rPr>
              <a:t>…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85800" y="152409"/>
            <a:ext cx="15499080" cy="2148271"/>
          </a:xfrm>
          <a:prstGeom prst="rect">
            <a:avLst/>
          </a:prstGeom>
          <a:solidFill>
            <a:srgbClr val="FFFF00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/>
        </p:spPr>
        <p:txBody>
          <a:bodyPr lIns="146238" tIns="73122" rIns="146238" bIns="731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385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500" b="1" dirty="0">
                <a:solidFill>
                  <a:srgbClr val="FF3300"/>
                </a:solidFill>
                <a:cs typeface="Times New Roman" pitchFamily="18" charset="0"/>
              </a:rPr>
              <a:t>4. Chi </a:t>
            </a:r>
            <a:r>
              <a:rPr lang="en-US" sz="6500" b="1" dirty="0" err="1">
                <a:solidFill>
                  <a:srgbClr val="FF3300"/>
                </a:solidFill>
                <a:cs typeface="Times New Roman" pitchFamily="18" charset="0"/>
              </a:rPr>
              <a:t>tiết</a:t>
            </a:r>
            <a:r>
              <a:rPr lang="en-US" sz="6500" b="1" dirty="0">
                <a:solidFill>
                  <a:srgbClr val="FF3300"/>
                </a:solidFill>
                <a:cs typeface="Times New Roman" pitchFamily="18" charset="0"/>
              </a:rPr>
              <a:t> “</a:t>
            </a:r>
            <a:r>
              <a:rPr lang="en-US" sz="6500" b="1" dirty="0" err="1">
                <a:solidFill>
                  <a:srgbClr val="FF3300"/>
                </a:solidFill>
                <a:cs typeface="Times New Roman" pitchFamily="18" charset="0"/>
              </a:rPr>
              <a:t>nung</a:t>
            </a:r>
            <a:r>
              <a:rPr lang="en-US" sz="65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cs typeface="Times New Roman" pitchFamily="18" charset="0"/>
              </a:rPr>
              <a:t>trong</a:t>
            </a:r>
            <a:r>
              <a:rPr lang="en-US" sz="65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cs typeface="Times New Roman" pitchFamily="18" charset="0"/>
              </a:rPr>
              <a:t>lửa</a:t>
            </a:r>
            <a:r>
              <a:rPr lang="en-US" sz="6500" b="1" dirty="0">
                <a:solidFill>
                  <a:srgbClr val="FF3300"/>
                </a:solidFill>
                <a:cs typeface="Times New Roman" pitchFamily="18" charset="0"/>
              </a:rPr>
              <a:t> ” </a:t>
            </a:r>
            <a:r>
              <a:rPr lang="en-US" sz="6500" b="1" dirty="0" err="1">
                <a:solidFill>
                  <a:srgbClr val="FF3300"/>
                </a:solidFill>
                <a:cs typeface="Times New Roman" pitchFamily="18" charset="0"/>
              </a:rPr>
              <a:t>tượng</a:t>
            </a:r>
            <a:r>
              <a:rPr lang="en-US" sz="65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cs typeface="Times New Roman" pitchFamily="18" charset="0"/>
              </a:rPr>
              <a:t>trưng</a:t>
            </a:r>
            <a:r>
              <a:rPr lang="en-US" sz="65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cs typeface="Times New Roman" pitchFamily="18" charset="0"/>
              </a:rPr>
              <a:t>cho</a:t>
            </a:r>
            <a:r>
              <a:rPr lang="en-US" sz="65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cs typeface="Times New Roman" pitchFamily="18" charset="0"/>
              </a:rPr>
              <a:t>điều</a:t>
            </a:r>
            <a:r>
              <a:rPr lang="en-US" sz="65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3300"/>
                </a:solidFill>
                <a:cs typeface="Times New Roman" pitchFamily="18" charset="0"/>
              </a:rPr>
              <a:t>gì</a:t>
            </a:r>
            <a:r>
              <a:rPr lang="en-US" sz="6500" b="1" dirty="0">
                <a:solidFill>
                  <a:srgbClr val="FF3300"/>
                </a:solidFill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5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3" grpId="0" animBg="1"/>
      <p:bldP spid="22535" grpId="0" animBg="1"/>
      <p:bldP spid="225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F8A2F3-B5FC-4EB8-A2B2-4DBD7D0615AC}"/>
              </a:ext>
            </a:extLst>
          </p:cNvPr>
          <p:cNvSpPr txBox="1"/>
          <p:nvPr/>
        </p:nvSpPr>
        <p:spPr>
          <a:xfrm>
            <a:off x="729615" y="2971805"/>
            <a:ext cx="15119991" cy="38174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9999"/>
            </a:solidFill>
          </a:ln>
        </p:spPr>
        <p:txBody>
          <a:bodyPr wrap="square" lIns="122855" tIns="61428" rIns="122855" bIns="61428" rtlCol="0">
            <a:spAutoFit/>
          </a:bodyPr>
          <a:lstStyle/>
          <a:p>
            <a:pPr defTabSz="1461916"/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3F989D-29C3-4FB0-A146-6D6F11AD61F5}"/>
              </a:ext>
            </a:extLst>
          </p:cNvPr>
          <p:cNvSpPr txBox="1"/>
          <p:nvPr/>
        </p:nvSpPr>
        <p:spPr>
          <a:xfrm>
            <a:off x="729610" y="1737118"/>
            <a:ext cx="3460479" cy="861775"/>
          </a:xfrm>
          <a:prstGeom prst="rect">
            <a:avLst/>
          </a:prstGeom>
          <a:noFill/>
        </p:spPr>
        <p:txBody>
          <a:bodyPr wrap="square" lIns="122855" tIns="61428" rIns="122855" bIns="61428" rtlCol="0">
            <a:spAutoFit/>
          </a:bodyPr>
          <a:lstStyle/>
          <a:p>
            <a:pPr defTabSz="1228564"/>
            <a:r>
              <a:rPr lang="en-US" sz="4800" b="1" u="sng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800" b="1" u="sng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360FF7-635B-4AFC-A33B-CEF8B5657607}"/>
              </a:ext>
            </a:extLst>
          </p:cNvPr>
          <p:cNvSpPr txBox="1"/>
          <p:nvPr/>
        </p:nvSpPr>
        <p:spPr>
          <a:xfrm>
            <a:off x="3933493" y="19312"/>
            <a:ext cx="9541193" cy="1928733"/>
          </a:xfrm>
          <a:prstGeom prst="rect">
            <a:avLst/>
          </a:prstGeom>
          <a:noFill/>
        </p:spPr>
        <p:txBody>
          <a:bodyPr wrap="square" lIns="122855" tIns="61428" rIns="122855" bIns="61428" rtlCol="0">
            <a:spAutoFit/>
          </a:bodyPr>
          <a:lstStyle/>
          <a:p>
            <a:pPr algn="ctr" defTabSz="1228564"/>
            <a:r>
              <a:rPr lang="en-US" sz="59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9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9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228564"/>
            <a:r>
              <a:rPr lang="en-US" sz="5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sz="5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245D68-0196-49E6-B72F-91198CCDF47B}"/>
              </a:ext>
            </a:extLst>
          </p:cNvPr>
          <p:cNvSpPr txBox="1"/>
          <p:nvPr/>
        </p:nvSpPr>
        <p:spPr>
          <a:xfrm>
            <a:off x="10562253" y="1998417"/>
            <a:ext cx="2882886" cy="616531"/>
          </a:xfrm>
          <a:prstGeom prst="rect">
            <a:avLst/>
          </a:prstGeom>
          <a:noFill/>
        </p:spPr>
        <p:txBody>
          <a:bodyPr wrap="square" lIns="122855" tIns="61428" rIns="122855" bIns="61428" rtlCol="0">
            <a:spAutoFit/>
          </a:bodyPr>
          <a:lstStyle/>
          <a:p>
            <a:pPr algn="ctr" defTabSz="1228564"/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2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64591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9195" y="1371600"/>
            <a:ext cx="3552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DẶN DÒ </a:t>
            </a:r>
            <a:endParaRPr lang="en-US" sz="6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817674"/>
            <a:ext cx="1287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" y="0"/>
            <a:ext cx="16459199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EE9A15A-A859-4EC9-9954-7DC38B54D867}"/>
              </a:ext>
            </a:extLst>
          </p:cNvPr>
          <p:cNvSpPr/>
          <p:nvPr/>
        </p:nvSpPr>
        <p:spPr>
          <a:xfrm>
            <a:off x="4013870" y="2545731"/>
            <a:ext cx="8918307" cy="2873556"/>
          </a:xfrm>
          <a:prstGeom prst="rect">
            <a:avLst/>
          </a:prstGeom>
          <a:noFill/>
        </p:spPr>
        <p:txBody>
          <a:bodyPr wrap="none" lIns="123843" tIns="61922" rIns="123843" bIns="61922">
            <a:spAutoFit/>
          </a:bodyPr>
          <a:lstStyle/>
          <a:p>
            <a:pPr algn="ctr" defTabSz="1238438"/>
            <a:r>
              <a:rPr lang="en-US" sz="9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 defTabSz="1238438"/>
            <a:r>
              <a:rPr lang="en-US" sz="9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TỐT. </a:t>
            </a:r>
          </a:p>
        </p:txBody>
      </p:sp>
    </p:spTree>
    <p:extLst>
      <p:ext uri="{BB962C8B-B14F-4D97-AF65-F5344CB8AC3E}">
        <p14:creationId xmlns:p14="http://schemas.microsoft.com/office/powerpoint/2010/main" val="7586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E03F7F-CE7F-414D-9B79-7351CCC2B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34" y="-233103"/>
            <a:ext cx="16459200" cy="914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00D68E-E028-49E9-B6C8-676A197FA915}"/>
              </a:ext>
            </a:extLst>
          </p:cNvPr>
          <p:cNvSpPr txBox="1"/>
          <p:nvPr/>
        </p:nvSpPr>
        <p:spPr>
          <a:xfrm>
            <a:off x="5045100" y="1395901"/>
            <a:ext cx="5796502" cy="862739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22815" tIns="61409" rIns="122815" bIns="61409" rtlCol="0">
            <a:spAutoFit/>
          </a:bodyPr>
          <a:lstStyle/>
          <a:p>
            <a:pPr algn="ctr" defTabSz="1228173">
              <a:defRPr/>
            </a:pP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962399" y="3138749"/>
            <a:ext cx="8915400" cy="1261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square" lIns="91389" tIns="45695" rIns="91389" bIns="456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1916" eaLnBrk="1" hangingPunct="1">
              <a:spcBef>
                <a:spcPct val="50000"/>
              </a:spcBef>
            </a:pPr>
            <a:r>
              <a:rPr lang="en-US" sz="3800" dirty="0">
                <a:solidFill>
                  <a:prstClr val="black"/>
                </a:solidFill>
                <a:cs typeface="Arial" charset="0"/>
              </a:rPr>
              <a:t>-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Vì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sao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thuở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đi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học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, Cao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Bá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Quát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thường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bị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điểm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kém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?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77232" y="5105401"/>
            <a:ext cx="8900627" cy="1261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square" lIns="91389" tIns="45695" rIns="91389" bIns="456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1916" eaLnBrk="1" hangingPunct="1">
              <a:spcBef>
                <a:spcPct val="50000"/>
              </a:spcBef>
            </a:pPr>
            <a:r>
              <a:rPr lang="en-US" sz="3800" dirty="0">
                <a:solidFill>
                  <a:prstClr val="black"/>
                </a:solidFill>
                <a:cs typeface="Arial" charset="0"/>
              </a:rPr>
              <a:t>- Cao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Bá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Quát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quyết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chí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luyện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viết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chữ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như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thế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cs typeface="Arial" charset="0"/>
              </a:rPr>
              <a:t>nào</a:t>
            </a:r>
            <a:r>
              <a:rPr lang="en-US" sz="3800" dirty="0">
                <a:solidFill>
                  <a:prstClr val="black"/>
                </a:solidFill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65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-7775"/>
            <a:ext cx="164592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57246" y="1524000"/>
            <a:ext cx="7467601" cy="358140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spcCol="0" rtlCol="0" anchor="ctr"/>
          <a:lstStyle/>
          <a:p>
            <a:pPr algn="ctr" defTabSz="1461916"/>
            <a:r>
              <a:rPr lang="en-US" sz="8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8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8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44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t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9080" y="8534400"/>
            <a:ext cx="54864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Freeform 3"/>
          <p:cNvSpPr>
            <a:spLocks/>
          </p:cNvSpPr>
          <p:nvPr/>
        </p:nvSpPr>
        <p:spPr bwMode="auto">
          <a:xfrm>
            <a:off x="0" y="8544984"/>
            <a:ext cx="16047720" cy="626533"/>
          </a:xfrm>
          <a:custGeom>
            <a:avLst/>
            <a:gdLst>
              <a:gd name="T0" fmla="*/ 0 w 5616"/>
              <a:gd name="T1" fmla="*/ 165100 h 296"/>
              <a:gd name="T2" fmla="*/ 762000 w 5616"/>
              <a:gd name="T3" fmla="*/ 393700 h 296"/>
              <a:gd name="T4" fmla="*/ 1524000 w 5616"/>
              <a:gd name="T5" fmla="*/ 88900 h 296"/>
              <a:gd name="T6" fmla="*/ 2438400 w 5616"/>
              <a:gd name="T7" fmla="*/ 393700 h 296"/>
              <a:gd name="T8" fmla="*/ 3124200 w 5616"/>
              <a:gd name="T9" fmla="*/ 88900 h 296"/>
              <a:gd name="T10" fmla="*/ 3810000 w 5616"/>
              <a:gd name="T11" fmla="*/ 393700 h 296"/>
              <a:gd name="T12" fmla="*/ 4572000 w 5616"/>
              <a:gd name="T13" fmla="*/ 88900 h 296"/>
              <a:gd name="T14" fmla="*/ 5562600 w 5616"/>
              <a:gd name="T15" fmla="*/ 393700 h 296"/>
              <a:gd name="T16" fmla="*/ 6400800 w 5616"/>
              <a:gd name="T17" fmla="*/ 12700 h 296"/>
              <a:gd name="T18" fmla="*/ 7391400 w 5616"/>
              <a:gd name="T19" fmla="*/ 393700 h 296"/>
              <a:gd name="T20" fmla="*/ 8229600 w 5616"/>
              <a:gd name="T21" fmla="*/ 12700 h 296"/>
              <a:gd name="T22" fmla="*/ 8915400 w 5616"/>
              <a:gd name="T23" fmla="*/ 469900 h 2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16" h="296">
                <a:moveTo>
                  <a:pt x="0" y="104"/>
                </a:moveTo>
                <a:cubicBezTo>
                  <a:pt x="160" y="180"/>
                  <a:pt x="320" y="256"/>
                  <a:pt x="480" y="248"/>
                </a:cubicBezTo>
                <a:cubicBezTo>
                  <a:pt x="640" y="240"/>
                  <a:pt x="784" y="56"/>
                  <a:pt x="960" y="56"/>
                </a:cubicBezTo>
                <a:cubicBezTo>
                  <a:pt x="1136" y="56"/>
                  <a:pt x="1368" y="248"/>
                  <a:pt x="1536" y="248"/>
                </a:cubicBezTo>
                <a:cubicBezTo>
                  <a:pt x="1704" y="248"/>
                  <a:pt x="1824" y="56"/>
                  <a:pt x="1968" y="56"/>
                </a:cubicBezTo>
                <a:cubicBezTo>
                  <a:pt x="2112" y="56"/>
                  <a:pt x="2248" y="248"/>
                  <a:pt x="2400" y="248"/>
                </a:cubicBezTo>
                <a:cubicBezTo>
                  <a:pt x="2552" y="248"/>
                  <a:pt x="2696" y="56"/>
                  <a:pt x="2880" y="56"/>
                </a:cubicBezTo>
                <a:cubicBezTo>
                  <a:pt x="3064" y="56"/>
                  <a:pt x="3312" y="256"/>
                  <a:pt x="3504" y="248"/>
                </a:cubicBezTo>
                <a:cubicBezTo>
                  <a:pt x="3696" y="240"/>
                  <a:pt x="3840" y="8"/>
                  <a:pt x="4032" y="8"/>
                </a:cubicBezTo>
                <a:cubicBezTo>
                  <a:pt x="4224" y="8"/>
                  <a:pt x="4464" y="248"/>
                  <a:pt x="4656" y="248"/>
                </a:cubicBezTo>
                <a:cubicBezTo>
                  <a:pt x="4848" y="248"/>
                  <a:pt x="5024" y="0"/>
                  <a:pt x="5184" y="8"/>
                </a:cubicBezTo>
                <a:cubicBezTo>
                  <a:pt x="5344" y="16"/>
                  <a:pt x="5544" y="184"/>
                  <a:pt x="5616" y="296"/>
                </a:cubicBezTo>
              </a:path>
            </a:pathLst>
          </a:custGeom>
          <a:noFill/>
          <a:ln w="76200">
            <a:solidFill>
              <a:srgbClr val="FF57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19" tIns="73114" rIns="146219" bIns="73114"/>
          <a:lstStyle/>
          <a:p>
            <a:pPr defTabSz="1462198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274320" y="8534400"/>
            <a:ext cx="16047720" cy="812800"/>
          </a:xfrm>
          <a:custGeom>
            <a:avLst/>
            <a:gdLst>
              <a:gd name="T0" fmla="*/ 0 w 5616"/>
              <a:gd name="T1" fmla="*/ 214184 h 296"/>
              <a:gd name="T2" fmla="*/ 762000 w 5616"/>
              <a:gd name="T3" fmla="*/ 510746 h 296"/>
              <a:gd name="T4" fmla="*/ 1524000 w 5616"/>
              <a:gd name="T5" fmla="*/ 115330 h 296"/>
              <a:gd name="T6" fmla="*/ 2438400 w 5616"/>
              <a:gd name="T7" fmla="*/ 510746 h 296"/>
              <a:gd name="T8" fmla="*/ 3124200 w 5616"/>
              <a:gd name="T9" fmla="*/ 115330 h 296"/>
              <a:gd name="T10" fmla="*/ 3810000 w 5616"/>
              <a:gd name="T11" fmla="*/ 510746 h 296"/>
              <a:gd name="T12" fmla="*/ 4572000 w 5616"/>
              <a:gd name="T13" fmla="*/ 115330 h 296"/>
              <a:gd name="T14" fmla="*/ 5562600 w 5616"/>
              <a:gd name="T15" fmla="*/ 510746 h 296"/>
              <a:gd name="T16" fmla="*/ 6400800 w 5616"/>
              <a:gd name="T17" fmla="*/ 16476 h 296"/>
              <a:gd name="T18" fmla="*/ 7391400 w 5616"/>
              <a:gd name="T19" fmla="*/ 510746 h 296"/>
              <a:gd name="T20" fmla="*/ 8229600 w 5616"/>
              <a:gd name="T21" fmla="*/ 16476 h 296"/>
              <a:gd name="T22" fmla="*/ 8915400 w 5616"/>
              <a:gd name="T23" fmla="*/ 609600 h 2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616" h="296">
                <a:moveTo>
                  <a:pt x="0" y="104"/>
                </a:moveTo>
                <a:cubicBezTo>
                  <a:pt x="160" y="180"/>
                  <a:pt x="320" y="256"/>
                  <a:pt x="480" y="248"/>
                </a:cubicBezTo>
                <a:cubicBezTo>
                  <a:pt x="640" y="240"/>
                  <a:pt x="784" y="56"/>
                  <a:pt x="960" y="56"/>
                </a:cubicBezTo>
                <a:cubicBezTo>
                  <a:pt x="1136" y="56"/>
                  <a:pt x="1368" y="248"/>
                  <a:pt x="1536" y="248"/>
                </a:cubicBezTo>
                <a:cubicBezTo>
                  <a:pt x="1704" y="248"/>
                  <a:pt x="1824" y="56"/>
                  <a:pt x="1968" y="56"/>
                </a:cubicBezTo>
                <a:cubicBezTo>
                  <a:pt x="2112" y="56"/>
                  <a:pt x="2248" y="248"/>
                  <a:pt x="2400" y="248"/>
                </a:cubicBezTo>
                <a:cubicBezTo>
                  <a:pt x="2552" y="248"/>
                  <a:pt x="2696" y="56"/>
                  <a:pt x="2880" y="56"/>
                </a:cubicBezTo>
                <a:cubicBezTo>
                  <a:pt x="3064" y="56"/>
                  <a:pt x="3312" y="256"/>
                  <a:pt x="3504" y="248"/>
                </a:cubicBezTo>
                <a:cubicBezTo>
                  <a:pt x="3696" y="240"/>
                  <a:pt x="3840" y="8"/>
                  <a:pt x="4032" y="8"/>
                </a:cubicBezTo>
                <a:cubicBezTo>
                  <a:pt x="4224" y="8"/>
                  <a:pt x="4464" y="248"/>
                  <a:pt x="4656" y="248"/>
                </a:cubicBezTo>
                <a:cubicBezTo>
                  <a:pt x="4848" y="248"/>
                  <a:pt x="5024" y="0"/>
                  <a:pt x="5184" y="8"/>
                </a:cubicBezTo>
                <a:cubicBezTo>
                  <a:pt x="5344" y="16"/>
                  <a:pt x="5544" y="184"/>
                  <a:pt x="5616" y="296"/>
                </a:cubicBezTo>
              </a:path>
            </a:pathLst>
          </a:custGeom>
          <a:noFill/>
          <a:ln w="76200">
            <a:solidFill>
              <a:srgbClr val="FF575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19" tIns="73114" rIns="146219" bIns="73114"/>
          <a:lstStyle/>
          <a:p>
            <a:pPr defTabSz="1462198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-411480" y="7518414"/>
            <a:ext cx="3017520" cy="302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19" tIns="73114" rIns="146219" bIns="731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198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700">
                <a:solidFill>
                  <a:srgbClr val="009900"/>
                </a:solidFill>
                <a:sym typeface="Wingdings" pitchFamily="2" charset="2"/>
              </a:rPr>
              <a:t>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4264640" y="7213614"/>
            <a:ext cx="3017520" cy="302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19" tIns="73114" rIns="146219" bIns="731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198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8700">
                <a:solidFill>
                  <a:srgbClr val="FFFF00"/>
                </a:solidFill>
                <a:sym typeface="Wingdings" pitchFamily="2" charset="2"/>
              </a:rPr>
              <a:t></a:t>
            </a:r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296022" y="193793"/>
            <a:ext cx="13578844" cy="1361017"/>
          </a:xfrm>
          <a:prstGeom prst="rect">
            <a:avLst/>
          </a:prstGeom>
          <a:noFill/>
          <a:ln>
            <a:noFill/>
          </a:ln>
          <a:effectLst/>
        </p:spPr>
        <p:txBody>
          <a:bodyPr lIns="146219" tIns="73114" rIns="146219" bIns="73114" anchor="ctr"/>
          <a:lstStyle/>
          <a:p>
            <a:pPr algn="ctr" defTabSz="1462198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>
                <a:solidFill>
                  <a:srgbClr val="000000"/>
                </a:solidFill>
                <a:latin typeface="Times New Roman" pitchFamily="18" charset="0"/>
              </a:rPr>
              <a:t>Thứ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itchFamily="18" charset="0"/>
              </a:rPr>
              <a:t>hai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000000"/>
                </a:solidFill>
                <a:latin typeface="Times New Roman" pitchFamily="18" charset="0"/>
              </a:rPr>
              <a:t>ngày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</a:rPr>
              <a:t> 20 </a:t>
            </a:r>
            <a:r>
              <a:rPr lang="en-US" sz="6600" b="1" dirty="0" err="1">
                <a:solidFill>
                  <a:srgbClr val="000000"/>
                </a:solidFill>
                <a:latin typeface="Times New Roman" pitchFamily="18" charset="0"/>
              </a:rPr>
              <a:t>tháng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</a:rPr>
              <a:t> 12 </a:t>
            </a:r>
            <a:r>
              <a:rPr lang="en-US" sz="6600" b="1" dirty="0" err="1">
                <a:solidFill>
                  <a:srgbClr val="000000"/>
                </a:solidFill>
                <a:latin typeface="Times New Roman" pitchFamily="18" charset="0"/>
              </a:rPr>
              <a:t>năm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</a:rPr>
              <a:t> 2021</a:t>
            </a:r>
          </a:p>
          <a:p>
            <a:pPr algn="ctr" defTabSz="1462198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u="sng" dirty="0" err="1">
                <a:solidFill>
                  <a:srgbClr val="000000"/>
                </a:solidFill>
                <a:latin typeface="Times New Roman" pitchFamily="18" charset="0"/>
              </a:rPr>
              <a:t>Tập</a:t>
            </a:r>
            <a:r>
              <a:rPr lang="en-US" sz="6600" b="1" u="sng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vi-VN" sz="6600" b="1" u="sng" dirty="0">
                <a:solidFill>
                  <a:srgbClr val="000000"/>
                </a:solidFill>
                <a:latin typeface="Times New Roman" pitchFamily="18" charset="0"/>
              </a:rPr>
              <a:t>đ</a:t>
            </a:r>
            <a:r>
              <a:rPr lang="en-US" sz="6600" b="1" u="sng" dirty="0" err="1">
                <a:solidFill>
                  <a:srgbClr val="000000"/>
                </a:solidFill>
                <a:latin typeface="Times New Roman" pitchFamily="18" charset="0"/>
              </a:rPr>
              <a:t>ọc</a:t>
            </a:r>
            <a:endParaRPr lang="en-US" sz="6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75" name="Picture 11" descr="Untitled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164592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341556" y="2010715"/>
            <a:ext cx="5776094" cy="116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6219" tIns="73114" rIns="146219" bIns="73114">
            <a:spAutoFit/>
          </a:bodyPr>
          <a:lstStyle/>
          <a:p>
            <a:pPr algn="ctr" defTabSz="1462198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>
                <a:solidFill>
                  <a:srgbClr val="FF3300"/>
                </a:solidFill>
                <a:latin typeface="Times New Roman" pitchFamily="18" charset="0"/>
              </a:rPr>
              <a:t>Chú</a:t>
            </a:r>
            <a:r>
              <a:rPr lang="en-US" sz="6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Times New Roman" pitchFamily="18" charset="0"/>
              </a:rPr>
              <a:t>Đất</a:t>
            </a:r>
            <a:r>
              <a:rPr lang="en-US" sz="6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3300"/>
                </a:solidFill>
                <a:latin typeface="Times New Roman" pitchFamily="18" charset="0"/>
              </a:rPr>
              <a:t>Nung</a:t>
            </a:r>
            <a:r>
              <a:rPr lang="en-US" sz="66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8366760" y="3149646"/>
            <a:ext cx="5527629" cy="93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6219" tIns="73114" rIns="146219" bIns="73114">
            <a:spAutoFit/>
          </a:bodyPr>
          <a:lstStyle/>
          <a:p>
            <a:pPr defTabSz="1462198" fontAlgn="base">
              <a:spcBef>
                <a:spcPct val="0"/>
              </a:spcBef>
              <a:spcAft>
                <a:spcPct val="0"/>
              </a:spcAft>
            </a:pPr>
            <a:r>
              <a:rPr lang="en-US" sz="5100" b="1">
                <a:solidFill>
                  <a:srgbClr val="FF3300"/>
                </a:solidFill>
                <a:latin typeface="Times New Roman" pitchFamily="18" charset="0"/>
              </a:rPr>
              <a:t>Theo Nguyễn Kiên</a:t>
            </a:r>
          </a:p>
        </p:txBody>
      </p:sp>
    </p:spTree>
    <p:extLst>
      <p:ext uri="{BB962C8B-B14F-4D97-AF65-F5344CB8AC3E}">
        <p14:creationId xmlns:p14="http://schemas.microsoft.com/office/powerpoint/2010/main" val="23244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6"/>
                </p:tgtEl>
              </p:cMediaNode>
            </p:audio>
          </p:childTnLst>
        </p:cTn>
      </p:par>
    </p:tnLst>
    <p:bldLst>
      <p:bldP spid="6155" grpId="0"/>
      <p:bldP spid="6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86868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64" y="24927"/>
            <a:ext cx="7684247" cy="744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3404" y="7873151"/>
            <a:ext cx="8001000" cy="784820"/>
          </a:xfrm>
          <a:prstGeom prst="rect">
            <a:avLst/>
          </a:prstGeom>
          <a:solidFill>
            <a:srgbClr val="FFFF00"/>
          </a:solidFill>
        </p:spPr>
        <p:txBody>
          <a:bodyPr wrap="square" lIns="91389" tIns="45695" rIns="91389" bIns="45695" rtlCol="0">
            <a:spAutoFit/>
          </a:bodyPr>
          <a:lstStyle/>
          <a:p>
            <a:pPr defTabSz="1461916"/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64285" y="7873151"/>
            <a:ext cx="8001000" cy="784820"/>
          </a:xfrm>
          <a:prstGeom prst="rect">
            <a:avLst/>
          </a:prstGeom>
          <a:solidFill>
            <a:srgbClr val="FFFF00"/>
          </a:solidFill>
        </p:spPr>
        <p:txBody>
          <a:bodyPr wrap="square" lIns="91389" tIns="45695" rIns="91389" bIns="45695" rtlCol="0">
            <a:spAutoFit/>
          </a:bodyPr>
          <a:lstStyle/>
          <a:p>
            <a:pPr defTabSz="1461916"/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5" name="Oval 4"/>
          <p:cNvSpPr/>
          <p:nvPr/>
        </p:nvSpPr>
        <p:spPr>
          <a:xfrm>
            <a:off x="133786" y="2057400"/>
            <a:ext cx="533399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spcCol="0" rtlCol="0" anchor="ctr"/>
          <a:lstStyle/>
          <a:p>
            <a:pPr algn="ctr" defTabSz="1461916"/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33786" y="3097764"/>
            <a:ext cx="533399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spcCol="0" rtlCol="0" anchor="ctr"/>
          <a:lstStyle/>
          <a:p>
            <a:pPr algn="ctr" defTabSz="1461916"/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213875" y="4572000"/>
            <a:ext cx="533399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spcCol="0" rtlCol="0" anchor="ctr"/>
          <a:lstStyle/>
          <a:p>
            <a:pPr algn="ctr" defTabSz="1461916"/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88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199" y="-304800"/>
            <a:ext cx="14813280" cy="1524000"/>
          </a:xfrm>
        </p:spPr>
        <p:txBody>
          <a:bodyPr/>
          <a:lstStyle/>
          <a:p>
            <a:r>
              <a:rPr lang="en-US" sz="5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CÁCH ĐỌC DIỄN CẢM TOÀN BÀI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16459200" cy="822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bảnh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đoảng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khoan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khoái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rát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66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kiệu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Rấm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bạo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6600" b="1" dirty="0">
                <a:latin typeface="Times New Roman" pitchFamily="18" charset="0"/>
                <a:cs typeface="Times New Roman" pitchFamily="18" charset="0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78543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 rot="7802227">
            <a:off x="-108797" y="121708"/>
            <a:ext cx="1051984" cy="685800"/>
            <a:chOff x="0" y="4080"/>
            <a:chExt cx="768" cy="336"/>
          </a:xfrm>
        </p:grpSpPr>
        <p:sp>
          <p:nvSpPr>
            <p:cNvPr id="7194" name="Line 3"/>
            <p:cNvSpPr>
              <a:spLocks noChangeShapeType="1"/>
            </p:cNvSpPr>
            <p:nvPr/>
          </p:nvSpPr>
          <p:spPr bwMode="auto">
            <a:xfrm>
              <a:off x="0" y="4080"/>
              <a:ext cx="336" cy="240"/>
            </a:xfrm>
            <a:prstGeom prst="line">
              <a:avLst/>
            </a:prstGeom>
            <a:noFill/>
            <a:ln w="603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2198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95" name="Line 4"/>
            <p:cNvSpPr>
              <a:spLocks noChangeShapeType="1"/>
            </p:cNvSpPr>
            <p:nvPr/>
          </p:nvSpPr>
          <p:spPr bwMode="auto">
            <a:xfrm flipV="1">
              <a:off x="336" y="4080"/>
              <a:ext cx="384" cy="240"/>
            </a:xfrm>
            <a:prstGeom prst="line">
              <a:avLst/>
            </a:prstGeom>
            <a:noFill/>
            <a:ln w="603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2198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96" name="Line 5"/>
            <p:cNvSpPr>
              <a:spLocks noChangeShapeType="1"/>
            </p:cNvSpPr>
            <p:nvPr/>
          </p:nvSpPr>
          <p:spPr bwMode="auto">
            <a:xfrm>
              <a:off x="0" y="4176"/>
              <a:ext cx="336" cy="240"/>
            </a:xfrm>
            <a:prstGeom prst="line">
              <a:avLst/>
            </a:prstGeom>
            <a:noFill/>
            <a:ln w="603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2198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97" name="Line 6"/>
            <p:cNvSpPr>
              <a:spLocks noChangeShapeType="1"/>
            </p:cNvSpPr>
            <p:nvPr/>
          </p:nvSpPr>
          <p:spPr bwMode="auto">
            <a:xfrm flipV="1">
              <a:off x="336" y="4176"/>
              <a:ext cx="432" cy="240"/>
            </a:xfrm>
            <a:prstGeom prst="line">
              <a:avLst/>
            </a:prstGeom>
            <a:noFill/>
            <a:ln w="603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2198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171" name="Group 7"/>
          <p:cNvGrpSpPr>
            <a:grpSpLocks/>
          </p:cNvGrpSpPr>
          <p:nvPr/>
        </p:nvGrpSpPr>
        <p:grpSpPr bwMode="auto">
          <a:xfrm rot="-7543180">
            <a:off x="15436003" y="53975"/>
            <a:ext cx="1051984" cy="685800"/>
            <a:chOff x="0" y="4080"/>
            <a:chExt cx="768" cy="336"/>
          </a:xfrm>
        </p:grpSpPr>
        <p:sp>
          <p:nvSpPr>
            <p:cNvPr id="7190" name="Line 8"/>
            <p:cNvSpPr>
              <a:spLocks noChangeShapeType="1"/>
            </p:cNvSpPr>
            <p:nvPr/>
          </p:nvSpPr>
          <p:spPr bwMode="auto">
            <a:xfrm>
              <a:off x="0" y="4080"/>
              <a:ext cx="336" cy="240"/>
            </a:xfrm>
            <a:prstGeom prst="line">
              <a:avLst/>
            </a:prstGeom>
            <a:noFill/>
            <a:ln w="603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2198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91" name="Line 9"/>
            <p:cNvSpPr>
              <a:spLocks noChangeShapeType="1"/>
            </p:cNvSpPr>
            <p:nvPr/>
          </p:nvSpPr>
          <p:spPr bwMode="auto">
            <a:xfrm flipV="1">
              <a:off x="336" y="4080"/>
              <a:ext cx="384" cy="240"/>
            </a:xfrm>
            <a:prstGeom prst="line">
              <a:avLst/>
            </a:prstGeom>
            <a:noFill/>
            <a:ln w="603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2198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92" name="Line 10"/>
            <p:cNvSpPr>
              <a:spLocks noChangeShapeType="1"/>
            </p:cNvSpPr>
            <p:nvPr/>
          </p:nvSpPr>
          <p:spPr bwMode="auto">
            <a:xfrm>
              <a:off x="0" y="4176"/>
              <a:ext cx="336" cy="240"/>
            </a:xfrm>
            <a:prstGeom prst="line">
              <a:avLst/>
            </a:prstGeom>
            <a:noFill/>
            <a:ln w="603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2198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93" name="Line 11"/>
            <p:cNvSpPr>
              <a:spLocks noChangeShapeType="1"/>
            </p:cNvSpPr>
            <p:nvPr/>
          </p:nvSpPr>
          <p:spPr bwMode="auto">
            <a:xfrm flipV="1">
              <a:off x="336" y="4176"/>
              <a:ext cx="432" cy="240"/>
            </a:xfrm>
            <a:prstGeom prst="line">
              <a:avLst/>
            </a:prstGeom>
            <a:noFill/>
            <a:ln w="603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462198" fontAlgn="base">
                <a:spcBef>
                  <a:spcPct val="0"/>
                </a:spcBef>
                <a:spcAft>
                  <a:spcPct val="0"/>
                </a:spcAft>
              </a:pPr>
              <a:endParaRPr lang="en-US" sz="3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172" name="Line 13"/>
          <p:cNvSpPr>
            <a:spLocks noChangeShapeType="1"/>
          </p:cNvSpPr>
          <p:nvPr/>
        </p:nvSpPr>
        <p:spPr bwMode="auto">
          <a:xfrm>
            <a:off x="6472275" y="1320800"/>
            <a:ext cx="312896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7235" tIns="73622" rIns="147235" bIns="73622" anchor="ctr"/>
          <a:lstStyle/>
          <a:p>
            <a:pPr defTabSz="1462198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3944828" y="1188335"/>
            <a:ext cx="8641080" cy="11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7235" tIns="73622" rIns="147235" bIns="73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462198" fontAlgn="base">
              <a:spcBef>
                <a:spcPct val="50000"/>
              </a:spcBef>
              <a:spcAft>
                <a:spcPct val="0"/>
              </a:spcAft>
            </a:pPr>
            <a:r>
              <a:rPr lang="en-US" sz="6600" b="1" dirty="0" err="1">
                <a:solidFill>
                  <a:srgbClr val="FF00FF"/>
                </a:solidFill>
              </a:rPr>
              <a:t>Chú</a:t>
            </a:r>
            <a:r>
              <a:rPr lang="en-US" sz="6600" b="1" dirty="0">
                <a:solidFill>
                  <a:srgbClr val="FF00FF"/>
                </a:solidFill>
              </a:rPr>
              <a:t> </a:t>
            </a:r>
            <a:r>
              <a:rPr lang="en-US" sz="6600" b="1" dirty="0" err="1">
                <a:solidFill>
                  <a:srgbClr val="FF00FF"/>
                </a:solidFill>
              </a:rPr>
              <a:t>Đất</a:t>
            </a:r>
            <a:r>
              <a:rPr lang="en-US" sz="6600" b="1" dirty="0">
                <a:solidFill>
                  <a:srgbClr val="FF00FF"/>
                </a:solidFill>
              </a:rPr>
              <a:t> </a:t>
            </a:r>
            <a:r>
              <a:rPr lang="en-US" sz="6600" b="1" dirty="0" err="1">
                <a:solidFill>
                  <a:srgbClr val="FF00FF"/>
                </a:solidFill>
              </a:rPr>
              <a:t>Nung</a:t>
            </a:r>
            <a:endParaRPr lang="en-US" sz="6600" b="1" dirty="0">
              <a:solidFill>
                <a:srgbClr val="FF00FF"/>
              </a:solidFill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48679" y="1727247"/>
            <a:ext cx="4099559" cy="11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7235" tIns="73622" rIns="147235" bIns="73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198" fontAlgn="base">
              <a:spcBef>
                <a:spcPct val="50000"/>
              </a:spcBef>
              <a:spcAft>
                <a:spcPct val="0"/>
              </a:spcAft>
            </a:pPr>
            <a:r>
              <a:rPr lang="en-US" sz="6600" b="1" u="sng" dirty="0" err="1">
                <a:solidFill>
                  <a:srgbClr val="000099"/>
                </a:solidFill>
              </a:rPr>
              <a:t>Luyện</a:t>
            </a:r>
            <a:r>
              <a:rPr lang="en-US" sz="6600" b="1" u="sng" dirty="0">
                <a:solidFill>
                  <a:srgbClr val="000099"/>
                </a:solidFill>
              </a:rPr>
              <a:t> </a:t>
            </a:r>
            <a:r>
              <a:rPr lang="en-US" sz="6600" b="1" u="sng" dirty="0" err="1">
                <a:solidFill>
                  <a:srgbClr val="000099"/>
                </a:solidFill>
              </a:rPr>
              <a:t>đọc</a:t>
            </a:r>
            <a:endParaRPr lang="en-US" sz="6600" b="1" u="sng" dirty="0">
              <a:solidFill>
                <a:srgbClr val="000099"/>
              </a:solidFill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5768" y="2860875"/>
            <a:ext cx="16459200" cy="416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7235" tIns="73622" rIns="147235" bIns="7362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198" fontAlgn="base">
              <a:spcBef>
                <a:spcPct val="50000"/>
              </a:spcBef>
              <a:spcAft>
                <a:spcPct val="0"/>
              </a:spcAft>
            </a:pPr>
            <a:r>
              <a:rPr lang="en-US" sz="5800" b="1" dirty="0">
                <a:solidFill>
                  <a:srgbClr val="FF3300"/>
                </a:solidFill>
              </a:rPr>
              <a:t>Cu </a:t>
            </a:r>
            <a:r>
              <a:rPr lang="en-US" sz="5800" b="1" dirty="0" err="1">
                <a:solidFill>
                  <a:srgbClr val="FF3300"/>
                </a:solidFill>
              </a:rPr>
              <a:t>Chắt</a:t>
            </a:r>
            <a:r>
              <a:rPr lang="en-US" sz="5800" b="1" dirty="0">
                <a:solidFill>
                  <a:srgbClr val="FF3300"/>
                </a:solidFill>
              </a:rPr>
              <a:t>, </a:t>
            </a:r>
            <a:r>
              <a:rPr lang="en-US" sz="5800" b="1" dirty="0" err="1">
                <a:solidFill>
                  <a:srgbClr val="FF3300"/>
                </a:solidFill>
              </a:rPr>
              <a:t>cưỡi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ngựa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tía</a:t>
            </a:r>
            <a:r>
              <a:rPr lang="en-US" sz="5800" b="1" dirty="0">
                <a:solidFill>
                  <a:srgbClr val="FF3300"/>
                </a:solidFill>
              </a:rPr>
              <a:t>, </a:t>
            </a:r>
            <a:r>
              <a:rPr lang="en-US" sz="5800" b="1" dirty="0" err="1">
                <a:solidFill>
                  <a:srgbClr val="FF3300"/>
                </a:solidFill>
              </a:rPr>
              <a:t>Hòn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Rấm</a:t>
            </a:r>
            <a:r>
              <a:rPr lang="en-US" sz="5800" b="1" dirty="0">
                <a:solidFill>
                  <a:srgbClr val="FF3300"/>
                </a:solidFill>
              </a:rPr>
              <a:t>, </a:t>
            </a:r>
            <a:r>
              <a:rPr lang="en-US" sz="5800" b="1" dirty="0" err="1">
                <a:solidFill>
                  <a:srgbClr val="FF3300"/>
                </a:solidFill>
              </a:rPr>
              <a:t>chái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bếp</a:t>
            </a:r>
            <a:r>
              <a:rPr lang="en-US" sz="5800" b="1" dirty="0">
                <a:solidFill>
                  <a:srgbClr val="FF3300"/>
                </a:solidFill>
              </a:rPr>
              <a:t>, </a:t>
            </a:r>
            <a:r>
              <a:rPr lang="en-US" sz="5800" b="1" dirty="0" err="1">
                <a:solidFill>
                  <a:srgbClr val="FF3300"/>
                </a:solidFill>
              </a:rPr>
              <a:t>nhát</a:t>
            </a:r>
            <a:r>
              <a:rPr lang="en-US" sz="5800" b="1" dirty="0">
                <a:solidFill>
                  <a:srgbClr val="000000"/>
                </a:solidFill>
              </a:rPr>
              <a:t>, </a:t>
            </a:r>
            <a:r>
              <a:rPr lang="en-US" sz="5800" b="1" dirty="0" err="1">
                <a:solidFill>
                  <a:srgbClr val="FF3300"/>
                </a:solidFill>
              </a:rPr>
              <a:t>món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quà</a:t>
            </a:r>
            <a:r>
              <a:rPr lang="en-US" sz="5800" b="1" dirty="0">
                <a:solidFill>
                  <a:srgbClr val="FF3300"/>
                </a:solidFill>
              </a:rPr>
              <a:t>, </a:t>
            </a:r>
            <a:r>
              <a:rPr lang="en-US" sz="5800" b="1" dirty="0" err="1">
                <a:solidFill>
                  <a:srgbClr val="FF3300"/>
                </a:solidFill>
              </a:rPr>
              <a:t>mái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lầu</a:t>
            </a:r>
            <a:r>
              <a:rPr lang="en-US" sz="5800" b="1" dirty="0">
                <a:solidFill>
                  <a:srgbClr val="FF3300"/>
                </a:solidFill>
              </a:rPr>
              <a:t>, </a:t>
            </a:r>
            <a:r>
              <a:rPr lang="en-US" sz="5800" b="1" dirty="0" err="1">
                <a:solidFill>
                  <a:srgbClr val="FF3300"/>
                </a:solidFill>
              </a:rPr>
              <a:t>nắp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tráp</a:t>
            </a:r>
            <a:r>
              <a:rPr lang="en-US" sz="5800" b="1" dirty="0">
                <a:solidFill>
                  <a:srgbClr val="FF3300"/>
                </a:solidFill>
              </a:rPr>
              <a:t>, </a:t>
            </a:r>
            <a:r>
              <a:rPr lang="en-US" sz="5800" b="1" dirty="0" err="1">
                <a:solidFill>
                  <a:srgbClr val="FF3300"/>
                </a:solidFill>
              </a:rPr>
              <a:t>cời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đống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rấm</a:t>
            </a:r>
            <a:r>
              <a:rPr lang="en-US" sz="5800" b="1" dirty="0">
                <a:solidFill>
                  <a:srgbClr val="FF3300"/>
                </a:solidFill>
              </a:rPr>
              <a:t>, </a:t>
            </a:r>
            <a:r>
              <a:rPr lang="en-US" sz="5800" b="1" dirty="0" err="1">
                <a:solidFill>
                  <a:srgbClr val="FF3300"/>
                </a:solidFill>
              </a:rPr>
              <a:t>khoan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khoái</a:t>
            </a:r>
            <a:r>
              <a:rPr lang="en-US" sz="5800" b="1" dirty="0">
                <a:solidFill>
                  <a:srgbClr val="FF3300"/>
                </a:solidFill>
              </a:rPr>
              <a:t>, </a:t>
            </a:r>
            <a:r>
              <a:rPr lang="en-US" sz="5800" b="1" dirty="0" err="1">
                <a:solidFill>
                  <a:srgbClr val="FF3300"/>
                </a:solidFill>
              </a:rPr>
              <a:t>Đất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Nung</a:t>
            </a:r>
            <a:r>
              <a:rPr lang="en-US" sz="5800" b="1" dirty="0">
                <a:solidFill>
                  <a:srgbClr val="FF3300"/>
                </a:solidFill>
              </a:rPr>
              <a:t>, </a:t>
            </a:r>
            <a:r>
              <a:rPr lang="en-US" sz="5800" b="1" dirty="0" err="1">
                <a:solidFill>
                  <a:srgbClr val="FF3300"/>
                </a:solidFill>
              </a:rPr>
              <a:t>chăn</a:t>
            </a:r>
            <a:r>
              <a:rPr lang="en-US" sz="5800" b="1" dirty="0">
                <a:solidFill>
                  <a:srgbClr val="FF3300"/>
                </a:solidFill>
              </a:rPr>
              <a:t> </a:t>
            </a:r>
            <a:r>
              <a:rPr lang="en-US" sz="5800" b="1" dirty="0" err="1">
                <a:solidFill>
                  <a:srgbClr val="FF3300"/>
                </a:solidFill>
              </a:rPr>
              <a:t>trâu</a:t>
            </a:r>
            <a:endParaRPr lang="en-US" sz="5800" b="1" dirty="0">
              <a:solidFill>
                <a:srgbClr val="FF3300"/>
              </a:solidFill>
            </a:endParaRPr>
          </a:p>
          <a:p>
            <a:pPr defTabSz="1462198" fontAlgn="base">
              <a:spcBef>
                <a:spcPct val="50000"/>
              </a:spcBef>
              <a:spcAft>
                <a:spcPct val="0"/>
              </a:spcAft>
            </a:pPr>
            <a:endParaRPr lang="en-US" sz="5800" b="1" dirty="0">
              <a:solidFill>
                <a:srgbClr val="FF3300"/>
              </a:solidFill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12859" y="5426069"/>
            <a:ext cx="16047720" cy="371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6219" tIns="73114" rIns="146219" bIns="731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146219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800" b="1" i="1" dirty="0" err="1">
                <a:solidFill>
                  <a:srgbClr val="3333CC"/>
                </a:solidFill>
              </a:rPr>
              <a:t>Chắt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còn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một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đồ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chơi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nữa</a:t>
            </a:r>
            <a:r>
              <a:rPr lang="en-US" sz="5800" b="1" i="1" dirty="0">
                <a:solidFill>
                  <a:srgbClr val="3333CC"/>
                </a:solidFill>
              </a:rPr>
              <a:t>/ </a:t>
            </a:r>
            <a:r>
              <a:rPr lang="en-US" sz="5800" b="1" i="1" dirty="0" err="1">
                <a:solidFill>
                  <a:srgbClr val="3333CC"/>
                </a:solidFill>
              </a:rPr>
              <a:t>là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chú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bé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bằng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đất</a:t>
            </a:r>
            <a:r>
              <a:rPr lang="en-US" sz="5800" b="1" i="1" dirty="0">
                <a:solidFill>
                  <a:srgbClr val="3333CC"/>
                </a:solidFill>
              </a:rPr>
              <a:t>/ </a:t>
            </a:r>
            <a:r>
              <a:rPr lang="en-US" sz="5800" b="1" i="1" dirty="0" err="1">
                <a:solidFill>
                  <a:srgbClr val="3333CC"/>
                </a:solidFill>
              </a:rPr>
              <a:t>em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nặn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lúc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đi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chăn</a:t>
            </a:r>
            <a:r>
              <a:rPr lang="en-US" sz="5800" b="1" i="1" dirty="0">
                <a:solidFill>
                  <a:srgbClr val="3333CC"/>
                </a:solidFill>
              </a:rPr>
              <a:t> </a:t>
            </a:r>
            <a:r>
              <a:rPr lang="en-US" sz="5800" b="1" i="1" dirty="0" err="1">
                <a:solidFill>
                  <a:srgbClr val="3333CC"/>
                </a:solidFill>
              </a:rPr>
              <a:t>trâu</a:t>
            </a:r>
            <a:r>
              <a:rPr lang="en-US" sz="5800" b="1" i="1" dirty="0">
                <a:solidFill>
                  <a:srgbClr val="3333CC"/>
                </a:solidFill>
              </a:rPr>
              <a:t>.</a:t>
            </a:r>
          </a:p>
          <a:p>
            <a:pPr defTabSz="146219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800" b="1" i="1" dirty="0">
                <a:solidFill>
                  <a:srgbClr val="000000"/>
                </a:solidFill>
              </a:rPr>
              <a:t>      </a:t>
            </a:r>
            <a:r>
              <a:rPr lang="en-US" sz="5800" b="1" i="1" dirty="0" err="1">
                <a:solidFill>
                  <a:srgbClr val="000000"/>
                </a:solidFill>
              </a:rPr>
              <a:t>Chú</a:t>
            </a:r>
            <a:r>
              <a:rPr lang="en-US" sz="5800" b="1" i="1" dirty="0">
                <a:solidFill>
                  <a:srgbClr val="000000"/>
                </a:solidFill>
              </a:rPr>
              <a:t> </a:t>
            </a:r>
            <a:r>
              <a:rPr lang="en-US" sz="5800" b="1" i="1" dirty="0" err="1">
                <a:solidFill>
                  <a:srgbClr val="000000"/>
                </a:solidFill>
              </a:rPr>
              <a:t>bé</a:t>
            </a:r>
            <a:r>
              <a:rPr lang="en-US" sz="5800" b="1" i="1" dirty="0">
                <a:solidFill>
                  <a:srgbClr val="000000"/>
                </a:solidFill>
              </a:rPr>
              <a:t> </a:t>
            </a:r>
            <a:r>
              <a:rPr lang="en-US" sz="5800" b="1" i="1" dirty="0" err="1">
                <a:solidFill>
                  <a:srgbClr val="000000"/>
                </a:solidFill>
              </a:rPr>
              <a:t>đất</a:t>
            </a:r>
            <a:r>
              <a:rPr lang="en-US" sz="5800" b="1" i="1" dirty="0">
                <a:solidFill>
                  <a:srgbClr val="000000"/>
                </a:solidFill>
              </a:rPr>
              <a:t> </a:t>
            </a:r>
            <a:r>
              <a:rPr lang="en-US" sz="5800" b="1" i="1" dirty="0" err="1">
                <a:solidFill>
                  <a:srgbClr val="000000"/>
                </a:solidFill>
              </a:rPr>
              <a:t>ngạc</a:t>
            </a:r>
            <a:r>
              <a:rPr lang="en-US" sz="5800" b="1" i="1" dirty="0">
                <a:solidFill>
                  <a:srgbClr val="000000"/>
                </a:solidFill>
              </a:rPr>
              <a:t> </a:t>
            </a:r>
            <a:r>
              <a:rPr lang="en-US" sz="5800" b="1" i="1" dirty="0" err="1">
                <a:solidFill>
                  <a:srgbClr val="000000"/>
                </a:solidFill>
              </a:rPr>
              <a:t>nhiên</a:t>
            </a:r>
            <a:r>
              <a:rPr lang="en-US" sz="5800" b="1" i="1" dirty="0">
                <a:solidFill>
                  <a:srgbClr val="000000"/>
                </a:solidFill>
              </a:rPr>
              <a:t>/ </a:t>
            </a:r>
            <a:r>
              <a:rPr lang="en-US" sz="5800" b="1" i="1" dirty="0" err="1">
                <a:solidFill>
                  <a:srgbClr val="000000"/>
                </a:solidFill>
              </a:rPr>
              <a:t>hỏi</a:t>
            </a:r>
            <a:r>
              <a:rPr lang="en-US" sz="5800" b="1" i="1" dirty="0">
                <a:solidFill>
                  <a:srgbClr val="000000"/>
                </a:solidFill>
              </a:rPr>
              <a:t> </a:t>
            </a:r>
            <a:r>
              <a:rPr lang="en-US" sz="5800" b="1" i="1" dirty="0" err="1">
                <a:solidFill>
                  <a:srgbClr val="000000"/>
                </a:solidFill>
              </a:rPr>
              <a:t>lại</a:t>
            </a:r>
            <a:r>
              <a:rPr lang="en-US" sz="5800" b="1" i="1" dirty="0">
                <a:solidFill>
                  <a:srgbClr val="000000"/>
                </a:solidFill>
              </a:rPr>
              <a:t>:</a:t>
            </a:r>
          </a:p>
          <a:p>
            <a:pPr defTabSz="1462198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800" b="1" i="1" dirty="0">
                <a:solidFill>
                  <a:srgbClr val="000000"/>
                </a:solidFill>
              </a:rPr>
              <a:t>      - </a:t>
            </a:r>
            <a:r>
              <a:rPr lang="en-US" sz="5800" b="1" i="1" dirty="0" err="1">
                <a:solidFill>
                  <a:srgbClr val="000000"/>
                </a:solidFill>
              </a:rPr>
              <a:t>Nung</a:t>
            </a:r>
            <a:r>
              <a:rPr lang="en-US" sz="5800" b="1" i="1" dirty="0">
                <a:solidFill>
                  <a:srgbClr val="000000"/>
                </a:solidFill>
              </a:rPr>
              <a:t> </a:t>
            </a:r>
            <a:r>
              <a:rPr lang="en-US" sz="5800" b="1" i="1" dirty="0" err="1">
                <a:solidFill>
                  <a:srgbClr val="000000"/>
                </a:solidFill>
              </a:rPr>
              <a:t>ấy</a:t>
            </a:r>
            <a:r>
              <a:rPr lang="en-US" sz="5800" b="1" i="1" dirty="0">
                <a:solidFill>
                  <a:srgbClr val="000000"/>
                </a:solidFill>
              </a:rPr>
              <a:t> ạ?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4836368" y="327200"/>
            <a:ext cx="6858000" cy="914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lIns="146219" tIns="73114" rIns="146219" bIns="73114" anchor="ctr"/>
          <a:lstStyle/>
          <a:p>
            <a:pPr algn="ctr" defTabSz="1462198" fontAlgn="base">
              <a:spcBef>
                <a:spcPct val="0"/>
              </a:spcBef>
              <a:spcAft>
                <a:spcPct val="0"/>
              </a:spcAft>
            </a:pPr>
            <a:r>
              <a:rPr lang="en-US" sz="5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5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51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đọc</a:t>
            </a:r>
            <a:endParaRPr lang="en-US" sz="51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/>
      <p:bldP spid="29720" grpId="0"/>
      <p:bldP spid="297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4" y="547401"/>
            <a:ext cx="5257800" cy="1107987"/>
          </a:xfrm>
          <a:prstGeom prst="rect">
            <a:avLst/>
          </a:prstGeom>
          <a:solidFill>
            <a:srgbClr val="FFFF00"/>
          </a:solidFill>
        </p:spPr>
        <p:txBody>
          <a:bodyPr wrap="square" lIns="91389" tIns="45695" rIns="91389" bIns="45695" rtlCol="0">
            <a:spAutoFit/>
          </a:bodyPr>
          <a:lstStyle/>
          <a:p>
            <a:pPr algn="ctr" defTabSz="1461916"/>
            <a:r>
              <a:rPr lang="en-US" sz="6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830" y="1752610"/>
            <a:ext cx="15620999" cy="6740297"/>
          </a:xfrm>
          <a:prstGeom prst="rect">
            <a:avLst/>
          </a:prstGeom>
          <a:noFill/>
        </p:spPr>
        <p:txBody>
          <a:bodyPr wrap="square" lIns="91389" tIns="45695" rIns="91389" bIns="45695" rtlCol="0">
            <a:spAutoFit/>
          </a:bodyPr>
          <a:lstStyle/>
          <a:p>
            <a:pPr defTabSz="1461916"/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1461916"/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Tía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1461916"/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Son: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1461916"/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Đoảng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1461916"/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Chái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lợp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1461916"/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rấm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trấu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ủ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defTabSz="1461916"/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rấm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đè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đống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ỉ. </a:t>
            </a:r>
          </a:p>
        </p:txBody>
      </p:sp>
    </p:spTree>
    <p:extLst>
      <p:ext uri="{BB962C8B-B14F-4D97-AF65-F5344CB8AC3E}">
        <p14:creationId xmlns:p14="http://schemas.microsoft.com/office/powerpoint/2010/main" val="11181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86868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964" y="24927"/>
            <a:ext cx="7684247" cy="744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33786" y="2057400"/>
            <a:ext cx="533399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spcCol="0" rtlCol="0" anchor="ctr"/>
          <a:lstStyle/>
          <a:p>
            <a:pPr algn="ctr" defTabSz="1461916"/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33786" y="3097764"/>
            <a:ext cx="533399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spcCol="0" rtlCol="0" anchor="ctr"/>
          <a:lstStyle/>
          <a:p>
            <a:pPr algn="ctr" defTabSz="1461916"/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213875" y="4572000"/>
            <a:ext cx="533399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5" rIns="91389" bIns="45695" spcCol="0" rtlCol="0" anchor="ctr"/>
          <a:lstStyle/>
          <a:p>
            <a:pPr algn="ctr" defTabSz="1461916"/>
            <a:r>
              <a:rPr lang="en-US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975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652</Words>
  <Application>Microsoft Office PowerPoint</Application>
  <PresentationFormat>Custom</PresentationFormat>
  <Paragraphs>127</Paragraphs>
  <Slides>17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1_Office Theme</vt:lpstr>
      <vt:lpstr>2_Office Theme</vt:lpstr>
      <vt:lpstr>Default Design</vt:lpstr>
      <vt:lpstr>3_Office Theme</vt:lpstr>
      <vt:lpstr>3_Default Design</vt:lpstr>
      <vt:lpstr>5_Default Design</vt:lpstr>
      <vt:lpstr>6_Default Design</vt:lpstr>
      <vt:lpstr>4_Office Theme</vt:lpstr>
      <vt:lpstr>24_Office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ĐỌC DIỄN CẢM TOÀN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2021-12-02T16:32:54Z</dcterms:created>
  <dcterms:modified xsi:type="dcterms:W3CDTF">2021-12-04T16:53:48Z</dcterms:modified>
</cp:coreProperties>
</file>